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4"/>
  </p:notesMasterIdLst>
  <p:handoutMasterIdLst>
    <p:handoutMasterId r:id="rId25"/>
  </p:handoutMasterIdLst>
  <p:sldIdLst>
    <p:sldId id="256" r:id="rId5"/>
    <p:sldId id="257" r:id="rId6"/>
    <p:sldId id="258" r:id="rId7"/>
    <p:sldId id="259" r:id="rId8"/>
    <p:sldId id="260" r:id="rId9"/>
    <p:sldId id="283" r:id="rId10"/>
    <p:sldId id="262" r:id="rId11"/>
    <p:sldId id="263" r:id="rId12"/>
    <p:sldId id="264" r:id="rId13"/>
    <p:sldId id="273" r:id="rId14"/>
    <p:sldId id="281" r:id="rId15"/>
    <p:sldId id="282" r:id="rId16"/>
    <p:sldId id="278" r:id="rId17"/>
    <p:sldId id="279" r:id="rId18"/>
    <p:sldId id="261" r:id="rId19"/>
    <p:sldId id="274" r:id="rId20"/>
    <p:sldId id="267" r:id="rId21"/>
    <p:sldId id="271" r:id="rId22"/>
    <p:sldId id="272" r:id="rId23"/>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e.camidg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055C-8C97-4501-A429-A9B02FF90BF9}" v="28" dt="2023-12-07T12:35:22.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792" autoAdjust="0"/>
  </p:normalViewPr>
  <p:slideViewPr>
    <p:cSldViewPr>
      <p:cViewPr varScale="1">
        <p:scale>
          <a:sx n="132" d="100"/>
          <a:sy n="132" d="100"/>
        </p:scale>
        <p:origin x="1914" y="132"/>
      </p:cViewPr>
      <p:guideLst>
        <p:guide orient="horz" pos="2160"/>
        <p:guide pos="2880"/>
      </p:guideLst>
    </p:cSldViewPr>
  </p:slideViewPr>
  <p:notesTextViewPr>
    <p:cViewPr>
      <p:scale>
        <a:sx n="200" d="100"/>
        <a:sy n="200" d="100"/>
      </p:scale>
      <p:origin x="0" y="0"/>
    </p:cViewPr>
  </p:notesTextViewPr>
  <p:notesViewPr>
    <p:cSldViewPr>
      <p:cViewPr varScale="1">
        <p:scale>
          <a:sx n="52" d="100"/>
          <a:sy n="52" d="100"/>
        </p:scale>
        <p:origin x="-1908" y="-102"/>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O'Callaghan" userId="ae4055ce-0649-424e-9f75-22b8dc0c83db" providerId="ADAL" clId="{1EB4055C-8C97-4501-A429-A9B02FF90BF9}"/>
    <pc:docChg chg="undo custSel delSld modSld">
      <pc:chgData name="Chris O'Callaghan" userId="ae4055ce-0649-424e-9f75-22b8dc0c83db" providerId="ADAL" clId="{1EB4055C-8C97-4501-A429-A9B02FF90BF9}" dt="2023-12-07T12:36:26.318" v="888" actId="478"/>
      <pc:docMkLst>
        <pc:docMk/>
      </pc:docMkLst>
      <pc:sldChg chg="addSp delSp modSp mod modTransition delAnim modNotesTx">
        <pc:chgData name="Chris O'Callaghan" userId="ae4055ce-0649-424e-9f75-22b8dc0c83db" providerId="ADAL" clId="{1EB4055C-8C97-4501-A429-A9B02FF90BF9}" dt="2023-12-07T12:36:26.318" v="888" actId="478"/>
        <pc:sldMkLst>
          <pc:docMk/>
          <pc:sldMk cId="0" sldId="256"/>
        </pc:sldMkLst>
        <pc:spChg chg="mod">
          <ac:chgData name="Chris O'Callaghan" userId="ae4055ce-0649-424e-9f75-22b8dc0c83db" providerId="ADAL" clId="{1EB4055C-8C97-4501-A429-A9B02FF90BF9}" dt="2023-12-07T12:27:39.418" v="871" actId="6549"/>
          <ac:spMkLst>
            <pc:docMk/>
            <pc:sldMk cId="0" sldId="256"/>
            <ac:spMk id="2" creationId="{00000000-0000-0000-0000-000000000000}"/>
          </ac:spMkLst>
        </pc:spChg>
        <pc:spChg chg="mod">
          <ac:chgData name="Chris O'Callaghan" userId="ae4055ce-0649-424e-9f75-22b8dc0c83db" providerId="ADAL" clId="{1EB4055C-8C97-4501-A429-A9B02FF90BF9}" dt="2023-12-06T15:23:23.828" v="5" actId="20577"/>
          <ac:spMkLst>
            <pc:docMk/>
            <pc:sldMk cId="0" sldId="256"/>
            <ac:spMk id="15362" creationId="{00000000-0000-0000-0000-000000000000}"/>
          </ac:spMkLst>
        </pc:spChg>
        <pc:picChg chg="add mod">
          <ac:chgData name="Chris O'Callaghan" userId="ae4055ce-0649-424e-9f75-22b8dc0c83db" providerId="ADAL" clId="{1EB4055C-8C97-4501-A429-A9B02FF90BF9}" dt="2023-12-07T12:29:11.335" v="879" actId="1076"/>
          <ac:picMkLst>
            <pc:docMk/>
            <pc:sldMk cId="0" sldId="256"/>
            <ac:picMk id="5" creationId="{A8D9F21C-1AB1-C44A-F58A-6204B7DA0383}"/>
          </ac:picMkLst>
        </pc:picChg>
        <pc:picChg chg="add del mod">
          <ac:chgData name="Chris O'Callaghan" userId="ae4055ce-0649-424e-9f75-22b8dc0c83db" providerId="ADAL" clId="{1EB4055C-8C97-4501-A429-A9B02FF90BF9}" dt="2023-12-07T12:35:22.692" v="887"/>
          <ac:picMkLst>
            <pc:docMk/>
            <pc:sldMk cId="0" sldId="256"/>
            <ac:picMk id="9" creationId="{41FDAFF4-323C-8E09-2AC3-A79307ED33B8}"/>
          </ac:picMkLst>
        </pc:picChg>
        <pc:picChg chg="add del mod">
          <ac:chgData name="Chris O'Callaghan" userId="ae4055ce-0649-424e-9f75-22b8dc0c83db" providerId="ADAL" clId="{1EB4055C-8C97-4501-A429-A9B02FF90BF9}" dt="2023-12-07T12:36:26.318" v="888" actId="478"/>
          <ac:picMkLst>
            <pc:docMk/>
            <pc:sldMk cId="0" sldId="256"/>
            <ac:picMk id="10" creationId="{D79294C7-9AF0-6740-A1B0-9D634EC5D147}"/>
          </ac:picMkLst>
        </pc:picChg>
      </pc:sldChg>
      <pc:sldChg chg="modNotesTx">
        <pc:chgData name="Chris O'Callaghan" userId="ae4055ce-0649-424e-9f75-22b8dc0c83db" providerId="ADAL" clId="{1EB4055C-8C97-4501-A429-A9B02FF90BF9}" dt="2023-12-07T12:27:03.478" v="832" actId="6549"/>
        <pc:sldMkLst>
          <pc:docMk/>
          <pc:sldMk cId="0" sldId="257"/>
        </pc:sldMkLst>
      </pc:sldChg>
      <pc:sldChg chg="addSp modSp mod">
        <pc:chgData name="Chris O'Callaghan" userId="ae4055ce-0649-424e-9f75-22b8dc0c83db" providerId="ADAL" clId="{1EB4055C-8C97-4501-A429-A9B02FF90BF9}" dt="2023-12-07T12:29:56.039" v="883" actId="1076"/>
        <pc:sldMkLst>
          <pc:docMk/>
          <pc:sldMk cId="0" sldId="258"/>
        </pc:sldMkLst>
        <pc:spChg chg="mod">
          <ac:chgData name="Chris O'Callaghan" userId="ae4055ce-0649-424e-9f75-22b8dc0c83db" providerId="ADAL" clId="{1EB4055C-8C97-4501-A429-A9B02FF90BF9}" dt="2023-12-07T11:11:47.708" v="36" actId="20577"/>
          <ac:spMkLst>
            <pc:docMk/>
            <pc:sldMk cId="0" sldId="258"/>
            <ac:spMk id="17410" creationId="{00000000-0000-0000-0000-000000000000}"/>
          </ac:spMkLst>
        </pc:spChg>
        <pc:picChg chg="add mod">
          <ac:chgData name="Chris O'Callaghan" userId="ae4055ce-0649-424e-9f75-22b8dc0c83db" providerId="ADAL" clId="{1EB4055C-8C97-4501-A429-A9B02FF90BF9}" dt="2023-12-07T11:15:51.708" v="100" actId="1076"/>
          <ac:picMkLst>
            <pc:docMk/>
            <pc:sldMk cId="0" sldId="258"/>
            <ac:picMk id="5" creationId="{8EC0BB97-6C50-7BF5-8D05-44692F6ED3AA}"/>
          </ac:picMkLst>
        </pc:picChg>
        <pc:picChg chg="add mod">
          <ac:chgData name="Chris O'Callaghan" userId="ae4055ce-0649-424e-9f75-22b8dc0c83db" providerId="ADAL" clId="{1EB4055C-8C97-4501-A429-A9B02FF90BF9}" dt="2023-12-07T12:29:56.039" v="883" actId="1076"/>
          <ac:picMkLst>
            <pc:docMk/>
            <pc:sldMk cId="0" sldId="258"/>
            <ac:picMk id="7" creationId="{EA1CC705-2F0B-D56F-E699-08FDC880A827}"/>
          </ac:picMkLst>
        </pc:picChg>
      </pc:sldChg>
      <pc:sldChg chg="addSp modSp mod modNotesTx">
        <pc:chgData name="Chris O'Callaghan" userId="ae4055ce-0649-424e-9f75-22b8dc0c83db" providerId="ADAL" clId="{1EB4055C-8C97-4501-A429-A9B02FF90BF9}" dt="2023-12-07T12:26:54.826" v="831" actId="6549"/>
        <pc:sldMkLst>
          <pc:docMk/>
          <pc:sldMk cId="0" sldId="259"/>
        </pc:sldMkLst>
        <pc:spChg chg="mod">
          <ac:chgData name="Chris O'Callaghan" userId="ae4055ce-0649-424e-9f75-22b8dc0c83db" providerId="ADAL" clId="{1EB4055C-8C97-4501-A429-A9B02FF90BF9}" dt="2023-12-07T11:17:08.492" v="113" actId="20577"/>
          <ac:spMkLst>
            <pc:docMk/>
            <pc:sldMk cId="0" sldId="259"/>
            <ac:spMk id="19458" creationId="{00000000-0000-0000-0000-000000000000}"/>
          </ac:spMkLst>
        </pc:spChg>
        <pc:picChg chg="add mod">
          <ac:chgData name="Chris O'Callaghan" userId="ae4055ce-0649-424e-9f75-22b8dc0c83db" providerId="ADAL" clId="{1EB4055C-8C97-4501-A429-A9B02FF90BF9}" dt="2023-12-07T11:17:15.711" v="115" actId="1076"/>
          <ac:picMkLst>
            <pc:docMk/>
            <pc:sldMk cId="0" sldId="259"/>
            <ac:picMk id="5" creationId="{945759C7-F235-B0D2-5A95-555B3D29B521}"/>
          </ac:picMkLst>
        </pc:picChg>
      </pc:sldChg>
      <pc:sldChg chg="addSp modSp mod modNotesTx">
        <pc:chgData name="Chris O'Callaghan" userId="ae4055ce-0649-424e-9f75-22b8dc0c83db" providerId="ADAL" clId="{1EB4055C-8C97-4501-A429-A9B02FF90BF9}" dt="2023-12-07T12:26:41.997" v="830" actId="6549"/>
        <pc:sldMkLst>
          <pc:docMk/>
          <pc:sldMk cId="0" sldId="260"/>
        </pc:sldMkLst>
        <pc:spChg chg="mod">
          <ac:chgData name="Chris O'Callaghan" userId="ae4055ce-0649-424e-9f75-22b8dc0c83db" providerId="ADAL" clId="{1EB4055C-8C97-4501-A429-A9B02FF90BF9}" dt="2023-12-07T11:21:57.508" v="171" actId="6549"/>
          <ac:spMkLst>
            <pc:docMk/>
            <pc:sldMk cId="0" sldId="260"/>
            <ac:spMk id="21505" creationId="{00000000-0000-0000-0000-000000000000}"/>
          </ac:spMkLst>
        </pc:spChg>
        <pc:picChg chg="add mod">
          <ac:chgData name="Chris O'Callaghan" userId="ae4055ce-0649-424e-9f75-22b8dc0c83db" providerId="ADAL" clId="{1EB4055C-8C97-4501-A429-A9B02FF90BF9}" dt="2023-12-07T11:20:12.894" v="124" actId="1076"/>
          <ac:picMkLst>
            <pc:docMk/>
            <pc:sldMk cId="0" sldId="260"/>
            <ac:picMk id="5" creationId="{F2B643A5-E95E-C921-7880-0266D40E8109}"/>
          </ac:picMkLst>
        </pc:picChg>
      </pc:sldChg>
      <pc:sldChg chg="addSp modSp mod modNotesTx">
        <pc:chgData name="Chris O'Callaghan" userId="ae4055ce-0649-424e-9f75-22b8dc0c83db" providerId="ADAL" clId="{1EB4055C-8C97-4501-A429-A9B02FF90BF9}" dt="2023-12-07T12:25:26.552" v="821" actId="6549"/>
        <pc:sldMkLst>
          <pc:docMk/>
          <pc:sldMk cId="0" sldId="261"/>
        </pc:sldMkLst>
        <pc:spChg chg="mod">
          <ac:chgData name="Chris O'Callaghan" userId="ae4055ce-0649-424e-9f75-22b8dc0c83db" providerId="ADAL" clId="{1EB4055C-8C97-4501-A429-A9B02FF90BF9}" dt="2023-12-07T11:58:53.474" v="540" actId="20577"/>
          <ac:spMkLst>
            <pc:docMk/>
            <pc:sldMk cId="0" sldId="261"/>
            <ac:spMk id="5" creationId="{00000000-0000-0000-0000-000000000000}"/>
          </ac:spMkLst>
        </pc:spChg>
        <pc:picChg chg="add mod">
          <ac:chgData name="Chris O'Callaghan" userId="ae4055ce-0649-424e-9f75-22b8dc0c83db" providerId="ADAL" clId="{1EB4055C-8C97-4501-A429-A9B02FF90BF9}" dt="2023-12-07T11:59:02.519" v="541" actId="1076"/>
          <ac:picMkLst>
            <pc:docMk/>
            <pc:sldMk cId="0" sldId="261"/>
            <ac:picMk id="6" creationId="{61B08471-0499-EE5C-DF72-D0C4617470B5}"/>
          </ac:picMkLst>
        </pc:picChg>
      </pc:sldChg>
      <pc:sldChg chg="addSp modSp mod">
        <pc:chgData name="Chris O'Callaghan" userId="ae4055ce-0649-424e-9f75-22b8dc0c83db" providerId="ADAL" clId="{1EB4055C-8C97-4501-A429-A9B02FF90BF9}" dt="2023-12-07T11:29:18.637" v="274" actId="20577"/>
        <pc:sldMkLst>
          <pc:docMk/>
          <pc:sldMk cId="0" sldId="262"/>
        </pc:sldMkLst>
        <pc:spChg chg="mod">
          <ac:chgData name="Chris O'Callaghan" userId="ae4055ce-0649-424e-9f75-22b8dc0c83db" providerId="ADAL" clId="{1EB4055C-8C97-4501-A429-A9B02FF90BF9}" dt="2023-12-07T11:29:18.637" v="274" actId="20577"/>
          <ac:spMkLst>
            <pc:docMk/>
            <pc:sldMk cId="0" sldId="262"/>
            <ac:spMk id="23553" creationId="{00000000-0000-0000-0000-000000000000}"/>
          </ac:spMkLst>
        </pc:spChg>
        <pc:picChg chg="add mod">
          <ac:chgData name="Chris O'Callaghan" userId="ae4055ce-0649-424e-9f75-22b8dc0c83db" providerId="ADAL" clId="{1EB4055C-8C97-4501-A429-A9B02FF90BF9}" dt="2023-12-07T11:29:08.804" v="268" actId="1076"/>
          <ac:picMkLst>
            <pc:docMk/>
            <pc:sldMk cId="0" sldId="262"/>
            <ac:picMk id="5" creationId="{7D8F42E2-B180-F6B6-1646-D0FA4769B166}"/>
          </ac:picMkLst>
        </pc:picChg>
      </pc:sldChg>
      <pc:sldChg chg="modNotesTx">
        <pc:chgData name="Chris O'Callaghan" userId="ae4055ce-0649-424e-9f75-22b8dc0c83db" providerId="ADAL" clId="{1EB4055C-8C97-4501-A429-A9B02FF90BF9}" dt="2023-12-07T12:26:32.336" v="829" actId="6549"/>
        <pc:sldMkLst>
          <pc:docMk/>
          <pc:sldMk cId="0" sldId="263"/>
        </pc:sldMkLst>
      </pc:sldChg>
      <pc:sldChg chg="addSp delSp modSp mod modNotesTx">
        <pc:chgData name="Chris O'Callaghan" userId="ae4055ce-0649-424e-9f75-22b8dc0c83db" providerId="ADAL" clId="{1EB4055C-8C97-4501-A429-A9B02FF90BF9}" dt="2023-12-07T12:26:28.784" v="828" actId="1076"/>
        <pc:sldMkLst>
          <pc:docMk/>
          <pc:sldMk cId="0" sldId="264"/>
        </pc:sldMkLst>
        <pc:spChg chg="mod">
          <ac:chgData name="Chris O'Callaghan" userId="ae4055ce-0649-424e-9f75-22b8dc0c83db" providerId="ADAL" clId="{1EB4055C-8C97-4501-A429-A9B02FF90BF9}" dt="2023-12-07T12:26:28.784" v="828" actId="1076"/>
          <ac:spMkLst>
            <pc:docMk/>
            <pc:sldMk cId="0" sldId="264"/>
            <ac:spMk id="26625" creationId="{00000000-0000-0000-0000-000000000000}"/>
          </ac:spMkLst>
        </pc:spChg>
        <pc:picChg chg="add del mod">
          <ac:chgData name="Chris O'Callaghan" userId="ae4055ce-0649-424e-9f75-22b8dc0c83db" providerId="ADAL" clId="{1EB4055C-8C97-4501-A429-A9B02FF90BF9}" dt="2023-12-07T11:37:10.807" v="284" actId="478"/>
          <ac:picMkLst>
            <pc:docMk/>
            <pc:sldMk cId="0" sldId="264"/>
            <ac:picMk id="5" creationId="{0D807185-950B-D87B-9107-16F8DF87BBBA}"/>
          </ac:picMkLst>
        </pc:picChg>
        <pc:picChg chg="add mod">
          <ac:chgData name="Chris O'Callaghan" userId="ae4055ce-0649-424e-9f75-22b8dc0c83db" providerId="ADAL" clId="{1EB4055C-8C97-4501-A429-A9B02FF90BF9}" dt="2023-12-07T11:39:36.341" v="328" actId="1076"/>
          <ac:picMkLst>
            <pc:docMk/>
            <pc:sldMk cId="0" sldId="264"/>
            <ac:picMk id="7" creationId="{1570D2ED-E302-1257-5892-F84099476275}"/>
          </ac:picMkLst>
        </pc:picChg>
      </pc:sldChg>
      <pc:sldChg chg="addSp modSp mod">
        <pc:chgData name="Chris O'Callaghan" userId="ae4055ce-0649-424e-9f75-22b8dc0c83db" providerId="ADAL" clId="{1EB4055C-8C97-4501-A429-A9B02FF90BF9}" dt="2023-12-07T12:04:05.040" v="649" actId="20577"/>
        <pc:sldMkLst>
          <pc:docMk/>
          <pc:sldMk cId="0" sldId="267"/>
        </pc:sldMkLst>
        <pc:spChg chg="mod">
          <ac:chgData name="Chris O'Callaghan" userId="ae4055ce-0649-424e-9f75-22b8dc0c83db" providerId="ADAL" clId="{1EB4055C-8C97-4501-A429-A9B02FF90BF9}" dt="2023-12-07T12:04:05.040" v="649" actId="20577"/>
          <ac:spMkLst>
            <pc:docMk/>
            <pc:sldMk cId="0" sldId="267"/>
            <ac:spMk id="33793" creationId="{00000000-0000-0000-0000-000000000000}"/>
          </ac:spMkLst>
        </pc:spChg>
        <pc:picChg chg="add mod">
          <ac:chgData name="Chris O'Callaghan" userId="ae4055ce-0649-424e-9f75-22b8dc0c83db" providerId="ADAL" clId="{1EB4055C-8C97-4501-A429-A9B02FF90BF9}" dt="2023-12-07T12:03:53.503" v="619" actId="1076"/>
          <ac:picMkLst>
            <pc:docMk/>
            <pc:sldMk cId="0" sldId="267"/>
            <ac:picMk id="5" creationId="{A11299F0-C3A3-7D6D-980D-EF78D08A8AEE}"/>
          </ac:picMkLst>
        </pc:picChg>
      </pc:sldChg>
      <pc:sldChg chg="del">
        <pc:chgData name="Chris O'Callaghan" userId="ae4055ce-0649-424e-9f75-22b8dc0c83db" providerId="ADAL" clId="{1EB4055C-8C97-4501-A429-A9B02FF90BF9}" dt="2023-12-06T15:25:15.572" v="10" actId="47"/>
        <pc:sldMkLst>
          <pc:docMk/>
          <pc:sldMk cId="0" sldId="269"/>
        </pc:sldMkLst>
      </pc:sldChg>
      <pc:sldChg chg="del">
        <pc:chgData name="Chris O'Callaghan" userId="ae4055ce-0649-424e-9f75-22b8dc0c83db" providerId="ADAL" clId="{1EB4055C-8C97-4501-A429-A9B02FF90BF9}" dt="2023-12-06T15:25:18.060" v="11" actId="47"/>
        <pc:sldMkLst>
          <pc:docMk/>
          <pc:sldMk cId="0" sldId="270"/>
        </pc:sldMkLst>
      </pc:sldChg>
      <pc:sldChg chg="modSp mod">
        <pc:chgData name="Chris O'Callaghan" userId="ae4055ce-0649-424e-9f75-22b8dc0c83db" providerId="ADAL" clId="{1EB4055C-8C97-4501-A429-A9B02FF90BF9}" dt="2023-12-07T12:11:00.782" v="777" actId="6549"/>
        <pc:sldMkLst>
          <pc:docMk/>
          <pc:sldMk cId="0" sldId="271"/>
        </pc:sldMkLst>
        <pc:spChg chg="mod">
          <ac:chgData name="Chris O'Callaghan" userId="ae4055ce-0649-424e-9f75-22b8dc0c83db" providerId="ADAL" clId="{1EB4055C-8C97-4501-A429-A9B02FF90BF9}" dt="2023-12-07T12:11:00.782" v="777" actId="6549"/>
          <ac:spMkLst>
            <pc:docMk/>
            <pc:sldMk cId="0" sldId="271"/>
            <ac:spMk id="34818" creationId="{00000000-0000-0000-0000-000000000000}"/>
          </ac:spMkLst>
        </pc:spChg>
      </pc:sldChg>
      <pc:sldChg chg="modSp mod modNotesTx">
        <pc:chgData name="Chris O'Callaghan" userId="ae4055ce-0649-424e-9f75-22b8dc0c83db" providerId="ADAL" clId="{1EB4055C-8C97-4501-A429-A9B02FF90BF9}" dt="2023-12-07T12:24:28.219" v="819" actId="6549"/>
        <pc:sldMkLst>
          <pc:docMk/>
          <pc:sldMk cId="0" sldId="272"/>
        </pc:sldMkLst>
        <pc:spChg chg="mod">
          <ac:chgData name="Chris O'Callaghan" userId="ae4055ce-0649-424e-9f75-22b8dc0c83db" providerId="ADAL" clId="{1EB4055C-8C97-4501-A429-A9B02FF90BF9}" dt="2023-12-06T15:25:53.965" v="25" actId="20577"/>
          <ac:spMkLst>
            <pc:docMk/>
            <pc:sldMk cId="0" sldId="272"/>
            <ac:spMk id="2" creationId="{00000000-0000-0000-0000-000000000000}"/>
          </ac:spMkLst>
        </pc:spChg>
        <pc:spChg chg="mod">
          <ac:chgData name="Chris O'Callaghan" userId="ae4055ce-0649-424e-9f75-22b8dc0c83db" providerId="ADAL" clId="{1EB4055C-8C97-4501-A429-A9B02FF90BF9}" dt="2023-12-07T12:23:53.586" v="818" actId="20577"/>
          <ac:spMkLst>
            <pc:docMk/>
            <pc:sldMk cId="0" sldId="272"/>
            <ac:spMk id="37890" creationId="{00000000-0000-0000-0000-000000000000}"/>
          </ac:spMkLst>
        </pc:spChg>
      </pc:sldChg>
      <pc:sldChg chg="modSp modNotesTx">
        <pc:chgData name="Chris O'Callaghan" userId="ae4055ce-0649-424e-9f75-22b8dc0c83db" providerId="ADAL" clId="{1EB4055C-8C97-4501-A429-A9B02FF90BF9}" dt="2023-12-07T12:24:39.177" v="820" actId="6549"/>
        <pc:sldMkLst>
          <pc:docMk/>
          <pc:sldMk cId="0" sldId="274"/>
        </pc:sldMkLst>
        <pc:graphicFrameChg chg="mod">
          <ac:chgData name="Chris O'Callaghan" userId="ae4055ce-0649-424e-9f75-22b8dc0c83db" providerId="ADAL" clId="{1EB4055C-8C97-4501-A429-A9B02FF90BF9}" dt="2023-12-07T11:59:24.144" v="545" actId="20577"/>
          <ac:graphicFrameMkLst>
            <pc:docMk/>
            <pc:sldMk cId="0" sldId="274"/>
            <ac:graphicFrameMk id="4" creationId="{00000000-0000-0000-0000-000000000000}"/>
          </ac:graphicFrameMkLst>
        </pc:graphicFrameChg>
      </pc:sldChg>
      <pc:sldChg chg="modSp mod modNotesTx">
        <pc:chgData name="Chris O'Callaghan" userId="ae4055ce-0649-424e-9f75-22b8dc0c83db" providerId="ADAL" clId="{1EB4055C-8C97-4501-A429-A9B02FF90BF9}" dt="2023-12-07T12:25:43.822" v="824" actId="6549"/>
        <pc:sldMkLst>
          <pc:docMk/>
          <pc:sldMk cId="0" sldId="278"/>
        </pc:sldMkLst>
        <pc:spChg chg="mod">
          <ac:chgData name="Chris O'Callaghan" userId="ae4055ce-0649-424e-9f75-22b8dc0c83db" providerId="ADAL" clId="{1EB4055C-8C97-4501-A429-A9B02FF90BF9}" dt="2023-12-07T11:50:51.812" v="353" actId="20577"/>
          <ac:spMkLst>
            <pc:docMk/>
            <pc:sldMk cId="0" sldId="278"/>
            <ac:spMk id="41988" creationId="{00000000-0000-0000-0000-000000000000}"/>
          </ac:spMkLst>
        </pc:spChg>
        <pc:spChg chg="mod">
          <ac:chgData name="Chris O'Callaghan" userId="ae4055ce-0649-424e-9f75-22b8dc0c83db" providerId="ADAL" clId="{1EB4055C-8C97-4501-A429-A9B02FF90BF9}" dt="2023-12-07T11:50:53.484" v="354" actId="20577"/>
          <ac:spMkLst>
            <pc:docMk/>
            <pc:sldMk cId="0" sldId="278"/>
            <ac:spMk id="41990" creationId="{00000000-0000-0000-0000-000000000000}"/>
          </ac:spMkLst>
        </pc:spChg>
      </pc:sldChg>
      <pc:sldChg chg="modSp mod modNotesTx">
        <pc:chgData name="Chris O'Callaghan" userId="ae4055ce-0649-424e-9f75-22b8dc0c83db" providerId="ADAL" clId="{1EB4055C-8C97-4501-A429-A9B02FF90BF9}" dt="2023-12-07T12:25:37.829" v="823" actId="6549"/>
        <pc:sldMkLst>
          <pc:docMk/>
          <pc:sldMk cId="0" sldId="279"/>
        </pc:sldMkLst>
        <pc:spChg chg="mod">
          <ac:chgData name="Chris O'Callaghan" userId="ae4055ce-0649-424e-9f75-22b8dc0c83db" providerId="ADAL" clId="{1EB4055C-8C97-4501-A429-A9B02FF90BF9}" dt="2023-12-07T11:50:49.061" v="352" actId="20577"/>
          <ac:spMkLst>
            <pc:docMk/>
            <pc:sldMk cId="0" sldId="279"/>
            <ac:spMk id="37904" creationId="{00000000-0000-0000-0000-000000000000}"/>
          </ac:spMkLst>
        </pc:spChg>
        <pc:spChg chg="mod">
          <ac:chgData name="Chris O'Callaghan" userId="ae4055ce-0649-424e-9f75-22b8dc0c83db" providerId="ADAL" clId="{1EB4055C-8C97-4501-A429-A9B02FF90BF9}" dt="2023-12-07T11:50:46.761" v="351" actId="20577"/>
          <ac:spMkLst>
            <pc:docMk/>
            <pc:sldMk cId="0" sldId="279"/>
            <ac:spMk id="37905" creationId="{00000000-0000-0000-0000-000000000000}"/>
          </ac:spMkLst>
        </pc:spChg>
      </pc:sldChg>
      <pc:sldChg chg="modSp mod modNotesTx">
        <pc:chgData name="Chris O'Callaghan" userId="ae4055ce-0649-424e-9f75-22b8dc0c83db" providerId="ADAL" clId="{1EB4055C-8C97-4501-A429-A9B02FF90BF9}" dt="2023-12-07T12:26:13.537" v="826" actId="6549"/>
        <pc:sldMkLst>
          <pc:docMk/>
          <pc:sldMk cId="0" sldId="281"/>
        </pc:sldMkLst>
        <pc:spChg chg="mod">
          <ac:chgData name="Chris O'Callaghan" userId="ae4055ce-0649-424e-9f75-22b8dc0c83db" providerId="ADAL" clId="{1EB4055C-8C97-4501-A429-A9B02FF90BF9}" dt="2023-12-07T11:51:04.537" v="357" actId="20577"/>
          <ac:spMkLst>
            <pc:docMk/>
            <pc:sldMk cId="0" sldId="281"/>
            <ac:spMk id="39954" creationId="{00000000-0000-0000-0000-000000000000}"/>
          </ac:spMkLst>
        </pc:spChg>
        <pc:spChg chg="mod">
          <ac:chgData name="Chris O'Callaghan" userId="ae4055ce-0649-424e-9f75-22b8dc0c83db" providerId="ADAL" clId="{1EB4055C-8C97-4501-A429-A9B02FF90BF9}" dt="2023-12-07T11:51:06.129" v="358" actId="20577"/>
          <ac:spMkLst>
            <pc:docMk/>
            <pc:sldMk cId="0" sldId="281"/>
            <ac:spMk id="39955" creationId="{00000000-0000-0000-0000-000000000000}"/>
          </ac:spMkLst>
        </pc:spChg>
      </pc:sldChg>
      <pc:sldChg chg="modSp mod modNotesTx">
        <pc:chgData name="Chris O'Callaghan" userId="ae4055ce-0649-424e-9f75-22b8dc0c83db" providerId="ADAL" clId="{1EB4055C-8C97-4501-A429-A9B02FF90BF9}" dt="2023-12-07T12:26:01.415" v="825" actId="6549"/>
        <pc:sldMkLst>
          <pc:docMk/>
          <pc:sldMk cId="0" sldId="282"/>
        </pc:sldMkLst>
        <pc:spChg chg="mod">
          <ac:chgData name="Chris O'Callaghan" userId="ae4055ce-0649-424e-9f75-22b8dc0c83db" providerId="ADAL" clId="{1EB4055C-8C97-4501-A429-A9B02FF90BF9}" dt="2023-12-07T11:50:58.202" v="356" actId="20577"/>
          <ac:spMkLst>
            <pc:docMk/>
            <pc:sldMk cId="0" sldId="282"/>
            <ac:spMk id="40976" creationId="{00000000-0000-0000-0000-000000000000}"/>
          </ac:spMkLst>
        </pc:spChg>
        <pc:spChg chg="mod">
          <ac:chgData name="Chris O'Callaghan" userId="ae4055ce-0649-424e-9f75-22b8dc0c83db" providerId="ADAL" clId="{1EB4055C-8C97-4501-A429-A9B02FF90BF9}" dt="2023-12-07T11:50:55.950" v="355" actId="20577"/>
          <ac:spMkLst>
            <pc:docMk/>
            <pc:sldMk cId="0" sldId="282"/>
            <ac:spMk id="40977" creationId="{00000000-0000-0000-0000-000000000000}"/>
          </ac:spMkLst>
        </pc:spChg>
      </pc:sldChg>
      <pc:sldChg chg="addSp modSp mod">
        <pc:chgData name="Chris O'Callaghan" userId="ae4055ce-0649-424e-9f75-22b8dc0c83db" providerId="ADAL" clId="{1EB4055C-8C97-4501-A429-A9B02FF90BF9}" dt="2023-12-07T11:26:40.305" v="215" actId="20577"/>
        <pc:sldMkLst>
          <pc:docMk/>
          <pc:sldMk cId="0" sldId="283"/>
        </pc:sldMkLst>
        <pc:spChg chg="mod">
          <ac:chgData name="Chris O'Callaghan" userId="ae4055ce-0649-424e-9f75-22b8dc0c83db" providerId="ADAL" clId="{1EB4055C-8C97-4501-A429-A9B02FF90BF9}" dt="2023-12-07T11:26:40.305" v="215" actId="20577"/>
          <ac:spMkLst>
            <pc:docMk/>
            <pc:sldMk cId="0" sldId="283"/>
            <ac:spMk id="2" creationId="{00000000-0000-0000-0000-000000000000}"/>
          </ac:spMkLst>
        </pc:spChg>
        <pc:spChg chg="mod">
          <ac:chgData name="Chris O'Callaghan" userId="ae4055ce-0649-424e-9f75-22b8dc0c83db" providerId="ADAL" clId="{1EB4055C-8C97-4501-A429-A9B02FF90BF9}" dt="2023-12-07T11:23:52.587" v="201" actId="20577"/>
          <ac:spMkLst>
            <pc:docMk/>
            <pc:sldMk cId="0" sldId="283"/>
            <ac:spMk id="5" creationId="{00000000-0000-0000-0000-000000000000}"/>
          </ac:spMkLst>
        </pc:spChg>
        <pc:picChg chg="add mod">
          <ac:chgData name="Chris O'Callaghan" userId="ae4055ce-0649-424e-9f75-22b8dc0c83db" providerId="ADAL" clId="{1EB4055C-8C97-4501-A429-A9B02FF90BF9}" dt="2023-12-07T11:22:39.071" v="176" actId="1076"/>
          <ac:picMkLst>
            <pc:docMk/>
            <pc:sldMk cId="0" sldId="283"/>
            <ac:picMk id="6" creationId="{2A374F60-126D-67B1-461B-BABE9FEC1A73}"/>
          </ac:picMkLst>
        </pc:picChg>
        <pc:picChg chg="add mod">
          <ac:chgData name="Chris O'Callaghan" userId="ae4055ce-0649-424e-9f75-22b8dc0c83db" providerId="ADAL" clId="{1EB4055C-8C97-4501-A429-A9B02FF90BF9}" dt="2023-12-07T11:23:07.875" v="185" actId="1076"/>
          <ac:picMkLst>
            <pc:docMk/>
            <pc:sldMk cId="0" sldId="283"/>
            <ac:picMk id="8" creationId="{5A0C2390-7954-27D2-770D-F587E10E6FA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7A516A-CAA2-42EC-A8FC-E59005A8FE23}" type="doc">
      <dgm:prSet loTypeId="urn:microsoft.com/office/officeart/2005/8/layout/hierarchy1" loCatId="hierarchy" qsTypeId="urn:microsoft.com/office/officeart/2005/8/quickstyle/simple3" qsCatId="simple" csTypeId="urn:microsoft.com/office/officeart/2005/8/colors/accent1_2#1" csCatId="accent1" phldr="1"/>
      <dgm:spPr/>
      <dgm:t>
        <a:bodyPr/>
        <a:lstStyle/>
        <a:p>
          <a:endParaRPr lang="en-GB"/>
        </a:p>
      </dgm:t>
    </dgm:pt>
    <dgm:pt modelId="{4128D6CF-7062-45B6-87A1-F639BB053B5A}">
      <dgm:prSet phldrT="[Text]" custT="1"/>
      <dgm:spPr/>
      <dgm:t>
        <a:bodyPr/>
        <a:lstStyle/>
        <a:p>
          <a:r>
            <a:rPr lang="en-GB" sz="1400" b="1" dirty="0">
              <a:latin typeface="Arial" pitchFamily="34" charset="0"/>
              <a:cs typeface="Arial" pitchFamily="34" charset="0"/>
            </a:rPr>
            <a:t>Are you cooking from fresh?</a:t>
          </a:r>
        </a:p>
      </dgm:t>
    </dgm:pt>
    <dgm:pt modelId="{9A10AD1F-4683-4C38-A687-A133FBB20D9F}" type="parTrans" cxnId="{4E2AB244-2076-4500-BA7F-B0FDFC436331}">
      <dgm:prSet/>
      <dgm:spPr/>
      <dgm:t>
        <a:bodyPr/>
        <a:lstStyle/>
        <a:p>
          <a:endParaRPr lang="en-GB"/>
        </a:p>
      </dgm:t>
    </dgm:pt>
    <dgm:pt modelId="{EF9293E0-48A2-4647-8CBF-A97855299EA7}" type="sibTrans" cxnId="{4E2AB244-2076-4500-BA7F-B0FDFC436331}">
      <dgm:prSet/>
      <dgm:spPr/>
      <dgm:t>
        <a:bodyPr/>
        <a:lstStyle/>
        <a:p>
          <a:endParaRPr lang="en-GB"/>
        </a:p>
      </dgm:t>
    </dgm:pt>
    <dgm:pt modelId="{4E266F23-F0FE-49ED-B37F-E485CF23694B}">
      <dgm:prSet phldrT="[Text]" custT="1"/>
      <dgm:spPr/>
      <dgm:t>
        <a:bodyPr/>
        <a:lstStyle/>
        <a:p>
          <a:r>
            <a:rPr lang="en-GB" sz="1400" b="1" dirty="0">
              <a:solidFill>
                <a:schemeClr val="tx1"/>
              </a:solidFill>
            </a:rPr>
            <a:t>YES</a:t>
          </a:r>
        </a:p>
        <a:p>
          <a:r>
            <a:rPr lang="en-GB" sz="1400" b="1" dirty="0">
              <a:latin typeface="Arial" pitchFamily="34" charset="0"/>
              <a:cs typeface="Arial" pitchFamily="34" charset="0"/>
            </a:rPr>
            <a:t>Try not to add salt and use an alternative flavouring instead</a:t>
          </a:r>
          <a:r>
            <a:rPr lang="en-GB" sz="1400" b="1" dirty="0"/>
            <a:t>.</a:t>
          </a:r>
        </a:p>
      </dgm:t>
    </dgm:pt>
    <dgm:pt modelId="{3205F695-25F5-49DA-AFAA-431DCBCB997E}" type="parTrans" cxnId="{D065A0EC-0CFA-4301-886F-5E9765F1813D}">
      <dgm:prSet/>
      <dgm:spPr/>
      <dgm:t>
        <a:bodyPr/>
        <a:lstStyle/>
        <a:p>
          <a:endParaRPr lang="en-GB"/>
        </a:p>
      </dgm:t>
    </dgm:pt>
    <dgm:pt modelId="{DC4A9189-61C0-4E90-A7A6-C43F53D22D16}" type="sibTrans" cxnId="{D065A0EC-0CFA-4301-886F-5E9765F1813D}">
      <dgm:prSet/>
      <dgm:spPr/>
      <dgm:t>
        <a:bodyPr/>
        <a:lstStyle/>
        <a:p>
          <a:endParaRPr lang="en-GB"/>
        </a:p>
      </dgm:t>
    </dgm:pt>
    <dgm:pt modelId="{B7019DAB-A390-4D4D-B5E8-45B78197CFC4}">
      <dgm:prSet phldrT="[Text]" custT="1"/>
      <dgm:spPr/>
      <dgm:t>
        <a:bodyPr/>
        <a:lstStyle/>
        <a:p>
          <a:r>
            <a:rPr lang="en-GB" sz="1400" b="1" dirty="0">
              <a:latin typeface="Arial" pitchFamily="34" charset="0"/>
              <a:cs typeface="Arial" pitchFamily="34" charset="0"/>
            </a:rPr>
            <a:t>Cook extra portions for the freezer and or for lunch the next day.</a:t>
          </a:r>
        </a:p>
      </dgm:t>
    </dgm:pt>
    <dgm:pt modelId="{6CFE5F7D-A505-447F-984E-048216E9C6D0}" type="parTrans" cxnId="{07BC6C20-4BE9-4B69-829B-3957EF50016C}">
      <dgm:prSet/>
      <dgm:spPr/>
      <dgm:t>
        <a:bodyPr/>
        <a:lstStyle/>
        <a:p>
          <a:endParaRPr lang="en-GB"/>
        </a:p>
      </dgm:t>
    </dgm:pt>
    <dgm:pt modelId="{B964CCEC-ED11-4A51-A728-594F6183D547}" type="sibTrans" cxnId="{07BC6C20-4BE9-4B69-829B-3957EF50016C}">
      <dgm:prSet/>
      <dgm:spPr/>
      <dgm:t>
        <a:bodyPr/>
        <a:lstStyle/>
        <a:p>
          <a:endParaRPr lang="en-GB"/>
        </a:p>
      </dgm:t>
    </dgm:pt>
    <dgm:pt modelId="{68B1CFE4-85C7-471D-AADB-143A146319F4}">
      <dgm:prSet phldrT="[Text]" custT="1"/>
      <dgm:spPr/>
      <dgm:t>
        <a:bodyPr/>
        <a:lstStyle/>
        <a:p>
          <a:r>
            <a:rPr lang="en-GB" sz="1400" b="1" dirty="0"/>
            <a:t>NO</a:t>
          </a:r>
        </a:p>
        <a:p>
          <a:r>
            <a:rPr lang="en-GB" sz="1400" b="1" dirty="0">
              <a:latin typeface="Arial" pitchFamily="34" charset="0"/>
              <a:cs typeface="Arial" pitchFamily="34" charset="0"/>
            </a:rPr>
            <a:t>Are you using processed food?</a:t>
          </a:r>
        </a:p>
      </dgm:t>
    </dgm:pt>
    <dgm:pt modelId="{C336F5CA-0C44-4294-9F28-E47489754AD3}" type="parTrans" cxnId="{5E5E8154-1027-4F5D-A325-F797D3AB1145}">
      <dgm:prSet/>
      <dgm:spPr/>
      <dgm:t>
        <a:bodyPr/>
        <a:lstStyle/>
        <a:p>
          <a:endParaRPr lang="en-GB"/>
        </a:p>
      </dgm:t>
    </dgm:pt>
    <dgm:pt modelId="{3AF596DF-F644-45DB-B41D-2BC1780ECD91}" type="sibTrans" cxnId="{5E5E8154-1027-4F5D-A325-F797D3AB1145}">
      <dgm:prSet/>
      <dgm:spPr/>
      <dgm:t>
        <a:bodyPr/>
        <a:lstStyle/>
        <a:p>
          <a:endParaRPr lang="en-GB"/>
        </a:p>
      </dgm:t>
    </dgm:pt>
    <dgm:pt modelId="{2FD37559-76BD-4053-AEA1-9E62E94D5775}">
      <dgm:prSet phldrT="[Text]" custT="1"/>
      <dgm:spPr/>
      <dgm:t>
        <a:bodyPr/>
        <a:lstStyle/>
        <a:p>
          <a:r>
            <a:rPr lang="en-GB" sz="1400" b="1" dirty="0">
              <a:latin typeface="Arial" pitchFamily="34" charset="0"/>
              <a:cs typeface="Arial" pitchFamily="34" charset="0"/>
            </a:rPr>
            <a:t>Compare food labels and brands.</a:t>
          </a:r>
        </a:p>
        <a:p>
          <a:r>
            <a:rPr lang="en-GB" sz="1400" b="1" dirty="0">
              <a:latin typeface="Arial" pitchFamily="34" charset="0"/>
              <a:cs typeface="Arial" pitchFamily="34" charset="0"/>
            </a:rPr>
            <a:t>Choose lower salt options (</a:t>
          </a:r>
          <a:r>
            <a:rPr lang="en-GB" sz="1400" b="1" dirty="0">
              <a:solidFill>
                <a:srgbClr val="00B050"/>
              </a:solidFill>
              <a:latin typeface="Arial" pitchFamily="34" charset="0"/>
              <a:cs typeface="Arial" pitchFamily="34" charset="0"/>
            </a:rPr>
            <a:t>Green</a:t>
          </a:r>
          <a:r>
            <a:rPr lang="en-GB" sz="1400" b="1" dirty="0">
              <a:latin typeface="Arial" pitchFamily="34" charset="0"/>
              <a:cs typeface="Arial" pitchFamily="34" charset="0"/>
            </a:rPr>
            <a:t> or </a:t>
          </a:r>
          <a:r>
            <a:rPr lang="en-GB" sz="1400" b="1" dirty="0">
              <a:solidFill>
                <a:srgbClr val="FFC000"/>
              </a:solidFill>
              <a:latin typeface="Arial" pitchFamily="34" charset="0"/>
              <a:cs typeface="Arial" pitchFamily="34" charset="0"/>
            </a:rPr>
            <a:t>Amber</a:t>
          </a:r>
          <a:r>
            <a:rPr lang="en-GB" sz="1400" b="1" dirty="0">
              <a:latin typeface="Arial" pitchFamily="34" charset="0"/>
              <a:cs typeface="Arial" pitchFamily="34" charset="0"/>
            </a:rPr>
            <a:t>)</a:t>
          </a:r>
        </a:p>
      </dgm:t>
    </dgm:pt>
    <dgm:pt modelId="{9D9D45B6-F18F-4BEA-84E0-6A56E982EBA6}" type="parTrans" cxnId="{EC0C446E-8C2F-41F3-9AEA-4496D1B03DB7}">
      <dgm:prSet/>
      <dgm:spPr/>
      <dgm:t>
        <a:bodyPr/>
        <a:lstStyle/>
        <a:p>
          <a:endParaRPr lang="en-GB"/>
        </a:p>
      </dgm:t>
    </dgm:pt>
    <dgm:pt modelId="{C64D80C7-76F6-44A1-900F-48C4F2CD4EF2}" type="sibTrans" cxnId="{EC0C446E-8C2F-41F3-9AEA-4496D1B03DB7}">
      <dgm:prSet/>
      <dgm:spPr/>
      <dgm:t>
        <a:bodyPr/>
        <a:lstStyle/>
        <a:p>
          <a:endParaRPr lang="en-GB"/>
        </a:p>
      </dgm:t>
    </dgm:pt>
    <dgm:pt modelId="{2DF49F44-2DB9-4059-A0BD-153A94A0866D}">
      <dgm:prSet custT="1"/>
      <dgm:spPr/>
      <dgm:t>
        <a:bodyPr/>
        <a:lstStyle/>
        <a:p>
          <a:r>
            <a:rPr lang="en-GB" sz="1400" b="1" dirty="0">
              <a:latin typeface="Arial" pitchFamily="34" charset="0"/>
              <a:cs typeface="Arial" pitchFamily="34" charset="0"/>
            </a:rPr>
            <a:t>Consider cooking from fresh, using alternative flavourings such as herbs and spices</a:t>
          </a:r>
          <a:r>
            <a:rPr lang="en-GB" sz="1400" b="1" dirty="0"/>
            <a:t>. </a:t>
          </a:r>
        </a:p>
      </dgm:t>
    </dgm:pt>
    <dgm:pt modelId="{00D035AA-77D6-4C5A-A923-4C67B2F17069}" type="parTrans" cxnId="{80F9FE8C-BB0A-49D9-B88A-5F511513D04A}">
      <dgm:prSet/>
      <dgm:spPr/>
      <dgm:t>
        <a:bodyPr/>
        <a:lstStyle/>
        <a:p>
          <a:endParaRPr lang="en-GB"/>
        </a:p>
      </dgm:t>
    </dgm:pt>
    <dgm:pt modelId="{95057748-1641-4C19-9D4C-F8DCC6BDC0F1}" type="sibTrans" cxnId="{80F9FE8C-BB0A-49D9-B88A-5F511513D04A}">
      <dgm:prSet/>
      <dgm:spPr/>
      <dgm:t>
        <a:bodyPr/>
        <a:lstStyle/>
        <a:p>
          <a:endParaRPr lang="en-GB"/>
        </a:p>
      </dgm:t>
    </dgm:pt>
    <dgm:pt modelId="{ED32FDD5-1FCA-4B2D-BCCE-8C2B932E68FD}" type="pres">
      <dgm:prSet presAssocID="{C67A516A-CAA2-42EC-A8FC-E59005A8FE23}" presName="hierChild1" presStyleCnt="0">
        <dgm:presLayoutVars>
          <dgm:chPref val="1"/>
          <dgm:dir/>
          <dgm:animOne val="branch"/>
          <dgm:animLvl val="lvl"/>
          <dgm:resizeHandles/>
        </dgm:presLayoutVars>
      </dgm:prSet>
      <dgm:spPr/>
    </dgm:pt>
    <dgm:pt modelId="{3C41250D-DECE-4198-8BAC-141F1FB7F93B}" type="pres">
      <dgm:prSet presAssocID="{4128D6CF-7062-45B6-87A1-F639BB053B5A}" presName="hierRoot1" presStyleCnt="0"/>
      <dgm:spPr/>
    </dgm:pt>
    <dgm:pt modelId="{4A7B4E70-4904-4D52-B3FB-B80AB819E845}" type="pres">
      <dgm:prSet presAssocID="{4128D6CF-7062-45B6-87A1-F639BB053B5A}" presName="composite" presStyleCnt="0"/>
      <dgm:spPr/>
    </dgm:pt>
    <dgm:pt modelId="{96ADCAC3-519B-47D6-84E3-8BFBB9E69B6B}" type="pres">
      <dgm:prSet presAssocID="{4128D6CF-7062-45B6-87A1-F639BB053B5A}" presName="background" presStyleLbl="node0" presStyleIdx="0" presStyleCnt="1"/>
      <dgm:spPr/>
    </dgm:pt>
    <dgm:pt modelId="{433328E0-9B21-4C3B-8F83-896F55F26DF9}" type="pres">
      <dgm:prSet presAssocID="{4128D6CF-7062-45B6-87A1-F639BB053B5A}" presName="text" presStyleLbl="fgAcc0" presStyleIdx="0" presStyleCnt="1" custScaleY="68261">
        <dgm:presLayoutVars>
          <dgm:chPref val="3"/>
        </dgm:presLayoutVars>
      </dgm:prSet>
      <dgm:spPr/>
    </dgm:pt>
    <dgm:pt modelId="{1E09BA2C-5ABF-462D-A582-B1900D6F1548}" type="pres">
      <dgm:prSet presAssocID="{4128D6CF-7062-45B6-87A1-F639BB053B5A}" presName="hierChild2" presStyleCnt="0"/>
      <dgm:spPr/>
    </dgm:pt>
    <dgm:pt modelId="{7E749EB8-8A73-42B5-8CD8-4C2F100F87C7}" type="pres">
      <dgm:prSet presAssocID="{3205F695-25F5-49DA-AFAA-431DCBCB997E}" presName="Name10" presStyleLbl="parChTrans1D2" presStyleIdx="0" presStyleCnt="2"/>
      <dgm:spPr/>
    </dgm:pt>
    <dgm:pt modelId="{A08A9B74-0B30-40BD-8A1D-7F3174B01BC1}" type="pres">
      <dgm:prSet presAssocID="{4E266F23-F0FE-49ED-B37F-E485CF23694B}" presName="hierRoot2" presStyleCnt="0"/>
      <dgm:spPr/>
    </dgm:pt>
    <dgm:pt modelId="{6C193F65-B86F-48F6-9A33-FC8A54F4BFFA}" type="pres">
      <dgm:prSet presAssocID="{4E266F23-F0FE-49ED-B37F-E485CF23694B}" presName="composite2" presStyleCnt="0"/>
      <dgm:spPr/>
    </dgm:pt>
    <dgm:pt modelId="{42078282-9E84-48EF-AF65-EA38AE9D71FD}" type="pres">
      <dgm:prSet presAssocID="{4E266F23-F0FE-49ED-B37F-E485CF23694B}" presName="background2" presStyleLbl="node2" presStyleIdx="0" presStyleCnt="2"/>
      <dgm:spPr/>
    </dgm:pt>
    <dgm:pt modelId="{436AC74D-2FD9-43D5-AA83-E4D5D80E2E77}" type="pres">
      <dgm:prSet presAssocID="{4E266F23-F0FE-49ED-B37F-E485CF23694B}" presName="text2" presStyleLbl="fgAcc2" presStyleIdx="0" presStyleCnt="2" custScaleY="67563">
        <dgm:presLayoutVars>
          <dgm:chPref val="3"/>
        </dgm:presLayoutVars>
      </dgm:prSet>
      <dgm:spPr/>
    </dgm:pt>
    <dgm:pt modelId="{3171DFFE-8551-4C51-BD81-692CFAC53FE7}" type="pres">
      <dgm:prSet presAssocID="{4E266F23-F0FE-49ED-B37F-E485CF23694B}" presName="hierChild3" presStyleCnt="0"/>
      <dgm:spPr/>
    </dgm:pt>
    <dgm:pt modelId="{4786043E-78C8-4ACD-97D8-5618F94EB862}" type="pres">
      <dgm:prSet presAssocID="{6CFE5F7D-A505-447F-984E-048216E9C6D0}" presName="Name17" presStyleLbl="parChTrans1D3" presStyleIdx="0" presStyleCnt="3"/>
      <dgm:spPr/>
    </dgm:pt>
    <dgm:pt modelId="{D839D92F-22AB-4249-A49C-F3D8E436D5C9}" type="pres">
      <dgm:prSet presAssocID="{B7019DAB-A390-4D4D-B5E8-45B78197CFC4}" presName="hierRoot3" presStyleCnt="0"/>
      <dgm:spPr/>
    </dgm:pt>
    <dgm:pt modelId="{B79EB73B-2C44-4A90-A400-B51203D7CCFD}" type="pres">
      <dgm:prSet presAssocID="{B7019DAB-A390-4D4D-B5E8-45B78197CFC4}" presName="composite3" presStyleCnt="0"/>
      <dgm:spPr/>
    </dgm:pt>
    <dgm:pt modelId="{AF079775-91A1-49E1-A827-11A758DE31B2}" type="pres">
      <dgm:prSet presAssocID="{B7019DAB-A390-4D4D-B5E8-45B78197CFC4}" presName="background3" presStyleLbl="node3" presStyleIdx="0" presStyleCnt="3"/>
      <dgm:spPr/>
    </dgm:pt>
    <dgm:pt modelId="{F4FF0DB8-E889-42AB-9769-6DA1BD7918D5}" type="pres">
      <dgm:prSet presAssocID="{B7019DAB-A390-4D4D-B5E8-45B78197CFC4}" presName="text3" presStyleLbl="fgAcc3" presStyleIdx="0" presStyleCnt="3">
        <dgm:presLayoutVars>
          <dgm:chPref val="3"/>
        </dgm:presLayoutVars>
      </dgm:prSet>
      <dgm:spPr/>
    </dgm:pt>
    <dgm:pt modelId="{191B3E0F-690E-4050-BC8A-A05C94A71A1D}" type="pres">
      <dgm:prSet presAssocID="{B7019DAB-A390-4D4D-B5E8-45B78197CFC4}" presName="hierChild4" presStyleCnt="0"/>
      <dgm:spPr/>
    </dgm:pt>
    <dgm:pt modelId="{4AD4DCB1-EC82-4860-9333-62501AACCF79}" type="pres">
      <dgm:prSet presAssocID="{C336F5CA-0C44-4294-9F28-E47489754AD3}" presName="Name10" presStyleLbl="parChTrans1D2" presStyleIdx="1" presStyleCnt="2"/>
      <dgm:spPr/>
    </dgm:pt>
    <dgm:pt modelId="{7533623E-A155-419B-825C-BF80C2F3C491}" type="pres">
      <dgm:prSet presAssocID="{68B1CFE4-85C7-471D-AADB-143A146319F4}" presName="hierRoot2" presStyleCnt="0"/>
      <dgm:spPr/>
    </dgm:pt>
    <dgm:pt modelId="{CC79FF9A-EC82-4636-A7DD-1FF944CA7B5F}" type="pres">
      <dgm:prSet presAssocID="{68B1CFE4-85C7-471D-AADB-143A146319F4}" presName="composite2" presStyleCnt="0"/>
      <dgm:spPr/>
    </dgm:pt>
    <dgm:pt modelId="{8A906F8C-3C00-42A2-9E55-A33C106B9CB9}" type="pres">
      <dgm:prSet presAssocID="{68B1CFE4-85C7-471D-AADB-143A146319F4}" presName="background2" presStyleLbl="node2" presStyleIdx="1" presStyleCnt="2"/>
      <dgm:spPr/>
    </dgm:pt>
    <dgm:pt modelId="{9CF491F1-58FE-4B00-BA23-CB0E3B5D28A0}" type="pres">
      <dgm:prSet presAssocID="{68B1CFE4-85C7-471D-AADB-143A146319F4}" presName="text2" presStyleLbl="fgAcc2" presStyleIdx="1" presStyleCnt="2" custScaleY="56764">
        <dgm:presLayoutVars>
          <dgm:chPref val="3"/>
        </dgm:presLayoutVars>
      </dgm:prSet>
      <dgm:spPr/>
    </dgm:pt>
    <dgm:pt modelId="{840E7392-1F74-4AB2-88DF-7564136431F4}" type="pres">
      <dgm:prSet presAssocID="{68B1CFE4-85C7-471D-AADB-143A146319F4}" presName="hierChild3" presStyleCnt="0"/>
      <dgm:spPr/>
    </dgm:pt>
    <dgm:pt modelId="{ACEBB47D-3519-4CEA-BA6B-85640BB0858B}" type="pres">
      <dgm:prSet presAssocID="{9D9D45B6-F18F-4BEA-84E0-6A56E982EBA6}" presName="Name17" presStyleLbl="parChTrans1D3" presStyleIdx="1" presStyleCnt="3"/>
      <dgm:spPr/>
    </dgm:pt>
    <dgm:pt modelId="{9DF8C973-2AE2-4B1C-86D6-7B8751AA1058}" type="pres">
      <dgm:prSet presAssocID="{2FD37559-76BD-4053-AEA1-9E62E94D5775}" presName="hierRoot3" presStyleCnt="0"/>
      <dgm:spPr/>
    </dgm:pt>
    <dgm:pt modelId="{8609B481-A863-4EEB-AF9B-E843A07BC2E3}" type="pres">
      <dgm:prSet presAssocID="{2FD37559-76BD-4053-AEA1-9E62E94D5775}" presName="composite3" presStyleCnt="0"/>
      <dgm:spPr/>
    </dgm:pt>
    <dgm:pt modelId="{FEF051B4-1F90-4CFA-8498-4422BF5A66B3}" type="pres">
      <dgm:prSet presAssocID="{2FD37559-76BD-4053-AEA1-9E62E94D5775}" presName="background3" presStyleLbl="node3" presStyleIdx="1" presStyleCnt="3"/>
      <dgm:spPr/>
    </dgm:pt>
    <dgm:pt modelId="{BF0F31FD-75E7-41A5-8B1D-F2FD6373C039}" type="pres">
      <dgm:prSet presAssocID="{2FD37559-76BD-4053-AEA1-9E62E94D5775}" presName="text3" presStyleLbl="fgAcc3" presStyleIdx="1" presStyleCnt="3" custLinFactNeighborX="-1845" custLinFactNeighborY="427">
        <dgm:presLayoutVars>
          <dgm:chPref val="3"/>
        </dgm:presLayoutVars>
      </dgm:prSet>
      <dgm:spPr/>
    </dgm:pt>
    <dgm:pt modelId="{A21E33F5-4F9D-4D59-8B55-582A86C9E81F}" type="pres">
      <dgm:prSet presAssocID="{2FD37559-76BD-4053-AEA1-9E62E94D5775}" presName="hierChild4" presStyleCnt="0"/>
      <dgm:spPr/>
    </dgm:pt>
    <dgm:pt modelId="{CB45727D-4AAC-4AB7-8E18-D175384FCC3B}" type="pres">
      <dgm:prSet presAssocID="{00D035AA-77D6-4C5A-A923-4C67B2F17069}" presName="Name17" presStyleLbl="parChTrans1D3" presStyleIdx="2" presStyleCnt="3"/>
      <dgm:spPr/>
    </dgm:pt>
    <dgm:pt modelId="{5F010F7C-9F1B-4AE7-9683-B10F67BD42AC}" type="pres">
      <dgm:prSet presAssocID="{2DF49F44-2DB9-4059-A0BD-153A94A0866D}" presName="hierRoot3" presStyleCnt="0"/>
      <dgm:spPr/>
    </dgm:pt>
    <dgm:pt modelId="{CA48A6C7-3910-4D78-9DE5-1AD460637053}" type="pres">
      <dgm:prSet presAssocID="{2DF49F44-2DB9-4059-A0BD-153A94A0866D}" presName="composite3" presStyleCnt="0"/>
      <dgm:spPr/>
    </dgm:pt>
    <dgm:pt modelId="{0560C92E-0164-4998-9374-C4F34F2C66E5}" type="pres">
      <dgm:prSet presAssocID="{2DF49F44-2DB9-4059-A0BD-153A94A0866D}" presName="background3" presStyleLbl="node3" presStyleIdx="2" presStyleCnt="3"/>
      <dgm:spPr/>
    </dgm:pt>
    <dgm:pt modelId="{C5EFA664-12DE-45D7-B4FD-9F6C769E7817}" type="pres">
      <dgm:prSet presAssocID="{2DF49F44-2DB9-4059-A0BD-153A94A0866D}" presName="text3" presStyleLbl="fgAcc3" presStyleIdx="2" presStyleCnt="3" custLinFactNeighborX="-1352" custLinFactNeighborY="2793">
        <dgm:presLayoutVars>
          <dgm:chPref val="3"/>
        </dgm:presLayoutVars>
      </dgm:prSet>
      <dgm:spPr/>
    </dgm:pt>
    <dgm:pt modelId="{3FA4A751-A107-491E-BA4D-D0AFB39D93C5}" type="pres">
      <dgm:prSet presAssocID="{2DF49F44-2DB9-4059-A0BD-153A94A0866D}" presName="hierChild4" presStyleCnt="0"/>
      <dgm:spPr/>
    </dgm:pt>
  </dgm:ptLst>
  <dgm:cxnLst>
    <dgm:cxn modelId="{07BC6C20-4BE9-4B69-829B-3957EF50016C}" srcId="{4E266F23-F0FE-49ED-B37F-E485CF23694B}" destId="{B7019DAB-A390-4D4D-B5E8-45B78197CFC4}" srcOrd="0" destOrd="0" parTransId="{6CFE5F7D-A505-447F-984E-048216E9C6D0}" sibTransId="{B964CCEC-ED11-4A51-A728-594F6183D547}"/>
    <dgm:cxn modelId="{A82E0725-27CE-4EB2-AE3A-92C341C42C76}" type="presOf" srcId="{C336F5CA-0C44-4294-9F28-E47489754AD3}" destId="{4AD4DCB1-EC82-4860-9333-62501AACCF79}" srcOrd="0" destOrd="0" presId="urn:microsoft.com/office/officeart/2005/8/layout/hierarchy1"/>
    <dgm:cxn modelId="{D24B1C39-2F7B-4EFB-861A-E0DF98BC4E67}" type="presOf" srcId="{68B1CFE4-85C7-471D-AADB-143A146319F4}" destId="{9CF491F1-58FE-4B00-BA23-CB0E3B5D28A0}" srcOrd="0" destOrd="0" presId="urn:microsoft.com/office/officeart/2005/8/layout/hierarchy1"/>
    <dgm:cxn modelId="{C7E3E13B-58B7-467B-8C39-617A2F670F72}" type="presOf" srcId="{2FD37559-76BD-4053-AEA1-9E62E94D5775}" destId="{BF0F31FD-75E7-41A5-8B1D-F2FD6373C039}" srcOrd="0" destOrd="0" presId="urn:microsoft.com/office/officeart/2005/8/layout/hierarchy1"/>
    <dgm:cxn modelId="{91225B64-9C54-46BE-9C09-732457DD845B}" type="presOf" srcId="{3205F695-25F5-49DA-AFAA-431DCBCB997E}" destId="{7E749EB8-8A73-42B5-8CD8-4C2F100F87C7}" srcOrd="0" destOrd="0" presId="urn:microsoft.com/office/officeart/2005/8/layout/hierarchy1"/>
    <dgm:cxn modelId="{4E2AB244-2076-4500-BA7F-B0FDFC436331}" srcId="{C67A516A-CAA2-42EC-A8FC-E59005A8FE23}" destId="{4128D6CF-7062-45B6-87A1-F639BB053B5A}" srcOrd="0" destOrd="0" parTransId="{9A10AD1F-4683-4C38-A687-A133FBB20D9F}" sibTransId="{EF9293E0-48A2-4647-8CBF-A97855299EA7}"/>
    <dgm:cxn modelId="{EC0C446E-8C2F-41F3-9AEA-4496D1B03DB7}" srcId="{68B1CFE4-85C7-471D-AADB-143A146319F4}" destId="{2FD37559-76BD-4053-AEA1-9E62E94D5775}" srcOrd="0" destOrd="0" parTransId="{9D9D45B6-F18F-4BEA-84E0-6A56E982EBA6}" sibTransId="{C64D80C7-76F6-44A1-900F-48C4F2CD4EF2}"/>
    <dgm:cxn modelId="{5E5E8154-1027-4F5D-A325-F797D3AB1145}" srcId="{4128D6CF-7062-45B6-87A1-F639BB053B5A}" destId="{68B1CFE4-85C7-471D-AADB-143A146319F4}" srcOrd="1" destOrd="0" parTransId="{C336F5CA-0C44-4294-9F28-E47489754AD3}" sibTransId="{3AF596DF-F644-45DB-B41D-2BC1780ECD91}"/>
    <dgm:cxn modelId="{7C6AD458-2A9B-409C-BBDC-5EB5D5060956}" type="presOf" srcId="{B7019DAB-A390-4D4D-B5E8-45B78197CFC4}" destId="{F4FF0DB8-E889-42AB-9769-6DA1BD7918D5}" srcOrd="0" destOrd="0" presId="urn:microsoft.com/office/officeart/2005/8/layout/hierarchy1"/>
    <dgm:cxn modelId="{80F9FE8C-BB0A-49D9-B88A-5F511513D04A}" srcId="{68B1CFE4-85C7-471D-AADB-143A146319F4}" destId="{2DF49F44-2DB9-4059-A0BD-153A94A0866D}" srcOrd="1" destOrd="0" parTransId="{00D035AA-77D6-4C5A-A923-4C67B2F17069}" sibTransId="{95057748-1641-4C19-9D4C-F8DCC6BDC0F1}"/>
    <dgm:cxn modelId="{6E959A91-3452-488A-AC1B-D847EF29A532}" type="presOf" srcId="{9D9D45B6-F18F-4BEA-84E0-6A56E982EBA6}" destId="{ACEBB47D-3519-4CEA-BA6B-85640BB0858B}" srcOrd="0" destOrd="0" presId="urn:microsoft.com/office/officeart/2005/8/layout/hierarchy1"/>
    <dgm:cxn modelId="{C3B3EF97-9E66-42CB-9A92-588C3120E3BD}" type="presOf" srcId="{2DF49F44-2DB9-4059-A0BD-153A94A0866D}" destId="{C5EFA664-12DE-45D7-B4FD-9F6C769E7817}" srcOrd="0" destOrd="0" presId="urn:microsoft.com/office/officeart/2005/8/layout/hierarchy1"/>
    <dgm:cxn modelId="{599A19A8-8283-4573-AEF2-CE2F0355BB80}" type="presOf" srcId="{4128D6CF-7062-45B6-87A1-F639BB053B5A}" destId="{433328E0-9B21-4C3B-8F83-896F55F26DF9}" srcOrd="0" destOrd="0" presId="urn:microsoft.com/office/officeart/2005/8/layout/hierarchy1"/>
    <dgm:cxn modelId="{1BAD56AB-4ABB-48DC-8CC5-CC1E59B00A76}" type="presOf" srcId="{4E266F23-F0FE-49ED-B37F-E485CF23694B}" destId="{436AC74D-2FD9-43D5-AA83-E4D5D80E2E77}" srcOrd="0" destOrd="0" presId="urn:microsoft.com/office/officeart/2005/8/layout/hierarchy1"/>
    <dgm:cxn modelId="{7CF892B3-0764-4870-99CE-1459D9DF4391}" type="presOf" srcId="{C67A516A-CAA2-42EC-A8FC-E59005A8FE23}" destId="{ED32FDD5-1FCA-4B2D-BCCE-8C2B932E68FD}" srcOrd="0" destOrd="0" presId="urn:microsoft.com/office/officeart/2005/8/layout/hierarchy1"/>
    <dgm:cxn modelId="{367F16C9-57C2-4A2E-8655-F064A8269A13}" type="presOf" srcId="{00D035AA-77D6-4C5A-A923-4C67B2F17069}" destId="{CB45727D-4AAC-4AB7-8E18-D175384FCC3B}" srcOrd="0" destOrd="0" presId="urn:microsoft.com/office/officeart/2005/8/layout/hierarchy1"/>
    <dgm:cxn modelId="{D4214CE1-BF8B-4C7D-8EF4-BDD4CABFE79D}" type="presOf" srcId="{6CFE5F7D-A505-447F-984E-048216E9C6D0}" destId="{4786043E-78C8-4ACD-97D8-5618F94EB862}" srcOrd="0" destOrd="0" presId="urn:microsoft.com/office/officeart/2005/8/layout/hierarchy1"/>
    <dgm:cxn modelId="{D065A0EC-0CFA-4301-886F-5E9765F1813D}" srcId="{4128D6CF-7062-45B6-87A1-F639BB053B5A}" destId="{4E266F23-F0FE-49ED-B37F-E485CF23694B}" srcOrd="0" destOrd="0" parTransId="{3205F695-25F5-49DA-AFAA-431DCBCB997E}" sibTransId="{DC4A9189-61C0-4E90-A7A6-C43F53D22D16}"/>
    <dgm:cxn modelId="{B38BDAD2-8A24-4311-B70F-7F78350509F8}" type="presParOf" srcId="{ED32FDD5-1FCA-4B2D-BCCE-8C2B932E68FD}" destId="{3C41250D-DECE-4198-8BAC-141F1FB7F93B}" srcOrd="0" destOrd="0" presId="urn:microsoft.com/office/officeart/2005/8/layout/hierarchy1"/>
    <dgm:cxn modelId="{E9AE33F0-0786-431C-992E-45A3DAC6B70B}" type="presParOf" srcId="{3C41250D-DECE-4198-8BAC-141F1FB7F93B}" destId="{4A7B4E70-4904-4D52-B3FB-B80AB819E845}" srcOrd="0" destOrd="0" presId="urn:microsoft.com/office/officeart/2005/8/layout/hierarchy1"/>
    <dgm:cxn modelId="{2D3EF07E-BD19-43DF-ACE5-495B7B9D57BE}" type="presParOf" srcId="{4A7B4E70-4904-4D52-B3FB-B80AB819E845}" destId="{96ADCAC3-519B-47D6-84E3-8BFBB9E69B6B}" srcOrd="0" destOrd="0" presId="urn:microsoft.com/office/officeart/2005/8/layout/hierarchy1"/>
    <dgm:cxn modelId="{FFCE711D-5031-464E-8FA2-87E5680A86BE}" type="presParOf" srcId="{4A7B4E70-4904-4D52-B3FB-B80AB819E845}" destId="{433328E0-9B21-4C3B-8F83-896F55F26DF9}" srcOrd="1" destOrd="0" presId="urn:microsoft.com/office/officeart/2005/8/layout/hierarchy1"/>
    <dgm:cxn modelId="{402EEE07-BFAF-4F94-BA6F-738E9CEA072E}" type="presParOf" srcId="{3C41250D-DECE-4198-8BAC-141F1FB7F93B}" destId="{1E09BA2C-5ABF-462D-A582-B1900D6F1548}" srcOrd="1" destOrd="0" presId="urn:microsoft.com/office/officeart/2005/8/layout/hierarchy1"/>
    <dgm:cxn modelId="{0B7684E1-798B-4413-8E44-EB9146E8CE78}" type="presParOf" srcId="{1E09BA2C-5ABF-462D-A582-B1900D6F1548}" destId="{7E749EB8-8A73-42B5-8CD8-4C2F100F87C7}" srcOrd="0" destOrd="0" presId="urn:microsoft.com/office/officeart/2005/8/layout/hierarchy1"/>
    <dgm:cxn modelId="{ED68FF49-04EE-463B-93DA-3BC61CCDBED3}" type="presParOf" srcId="{1E09BA2C-5ABF-462D-A582-B1900D6F1548}" destId="{A08A9B74-0B30-40BD-8A1D-7F3174B01BC1}" srcOrd="1" destOrd="0" presId="urn:microsoft.com/office/officeart/2005/8/layout/hierarchy1"/>
    <dgm:cxn modelId="{C97A8D1A-CEFD-4940-B172-318FF2F673C9}" type="presParOf" srcId="{A08A9B74-0B30-40BD-8A1D-7F3174B01BC1}" destId="{6C193F65-B86F-48F6-9A33-FC8A54F4BFFA}" srcOrd="0" destOrd="0" presId="urn:microsoft.com/office/officeart/2005/8/layout/hierarchy1"/>
    <dgm:cxn modelId="{4B79F239-CDD4-4BCB-9B30-9FDFCBE50BEB}" type="presParOf" srcId="{6C193F65-B86F-48F6-9A33-FC8A54F4BFFA}" destId="{42078282-9E84-48EF-AF65-EA38AE9D71FD}" srcOrd="0" destOrd="0" presId="urn:microsoft.com/office/officeart/2005/8/layout/hierarchy1"/>
    <dgm:cxn modelId="{7EA2EEF9-EA22-4A2F-9D65-90DC8C9CB4C2}" type="presParOf" srcId="{6C193F65-B86F-48F6-9A33-FC8A54F4BFFA}" destId="{436AC74D-2FD9-43D5-AA83-E4D5D80E2E77}" srcOrd="1" destOrd="0" presId="urn:microsoft.com/office/officeart/2005/8/layout/hierarchy1"/>
    <dgm:cxn modelId="{76C4A2E6-F460-4FC3-96FE-038EB90802A0}" type="presParOf" srcId="{A08A9B74-0B30-40BD-8A1D-7F3174B01BC1}" destId="{3171DFFE-8551-4C51-BD81-692CFAC53FE7}" srcOrd="1" destOrd="0" presId="urn:microsoft.com/office/officeart/2005/8/layout/hierarchy1"/>
    <dgm:cxn modelId="{45A9C21D-41DC-4E3F-BD06-FBBA1BF6E632}" type="presParOf" srcId="{3171DFFE-8551-4C51-BD81-692CFAC53FE7}" destId="{4786043E-78C8-4ACD-97D8-5618F94EB862}" srcOrd="0" destOrd="0" presId="urn:microsoft.com/office/officeart/2005/8/layout/hierarchy1"/>
    <dgm:cxn modelId="{2EB06F21-CDA1-43C3-ADDE-72BB6C8097DD}" type="presParOf" srcId="{3171DFFE-8551-4C51-BD81-692CFAC53FE7}" destId="{D839D92F-22AB-4249-A49C-F3D8E436D5C9}" srcOrd="1" destOrd="0" presId="urn:microsoft.com/office/officeart/2005/8/layout/hierarchy1"/>
    <dgm:cxn modelId="{CF958E87-FC9E-477F-A108-2FAE15815199}" type="presParOf" srcId="{D839D92F-22AB-4249-A49C-F3D8E436D5C9}" destId="{B79EB73B-2C44-4A90-A400-B51203D7CCFD}" srcOrd="0" destOrd="0" presId="urn:microsoft.com/office/officeart/2005/8/layout/hierarchy1"/>
    <dgm:cxn modelId="{7429F02E-0512-4971-B7F6-2345C2F1B91F}" type="presParOf" srcId="{B79EB73B-2C44-4A90-A400-B51203D7CCFD}" destId="{AF079775-91A1-49E1-A827-11A758DE31B2}" srcOrd="0" destOrd="0" presId="urn:microsoft.com/office/officeart/2005/8/layout/hierarchy1"/>
    <dgm:cxn modelId="{D829C5E1-2B30-40DF-9F4E-933CEF75C3CF}" type="presParOf" srcId="{B79EB73B-2C44-4A90-A400-B51203D7CCFD}" destId="{F4FF0DB8-E889-42AB-9769-6DA1BD7918D5}" srcOrd="1" destOrd="0" presId="urn:microsoft.com/office/officeart/2005/8/layout/hierarchy1"/>
    <dgm:cxn modelId="{5937FBDA-C5A0-4985-B02C-DE968298BBDD}" type="presParOf" srcId="{D839D92F-22AB-4249-A49C-F3D8E436D5C9}" destId="{191B3E0F-690E-4050-BC8A-A05C94A71A1D}" srcOrd="1" destOrd="0" presId="urn:microsoft.com/office/officeart/2005/8/layout/hierarchy1"/>
    <dgm:cxn modelId="{2DB6ADA3-20D7-4F81-A657-89FB23AC50E1}" type="presParOf" srcId="{1E09BA2C-5ABF-462D-A582-B1900D6F1548}" destId="{4AD4DCB1-EC82-4860-9333-62501AACCF79}" srcOrd="2" destOrd="0" presId="urn:microsoft.com/office/officeart/2005/8/layout/hierarchy1"/>
    <dgm:cxn modelId="{6A2667DC-9FD7-488D-AA0C-E94D096846D0}" type="presParOf" srcId="{1E09BA2C-5ABF-462D-A582-B1900D6F1548}" destId="{7533623E-A155-419B-825C-BF80C2F3C491}" srcOrd="3" destOrd="0" presId="urn:microsoft.com/office/officeart/2005/8/layout/hierarchy1"/>
    <dgm:cxn modelId="{D833D896-5E4C-461D-BBE7-D858CAC901D4}" type="presParOf" srcId="{7533623E-A155-419B-825C-BF80C2F3C491}" destId="{CC79FF9A-EC82-4636-A7DD-1FF944CA7B5F}" srcOrd="0" destOrd="0" presId="urn:microsoft.com/office/officeart/2005/8/layout/hierarchy1"/>
    <dgm:cxn modelId="{47C7780C-90BE-4D5C-9D00-20394B4D2630}" type="presParOf" srcId="{CC79FF9A-EC82-4636-A7DD-1FF944CA7B5F}" destId="{8A906F8C-3C00-42A2-9E55-A33C106B9CB9}" srcOrd="0" destOrd="0" presId="urn:microsoft.com/office/officeart/2005/8/layout/hierarchy1"/>
    <dgm:cxn modelId="{0B916110-0405-43B0-892B-C63CFA3B07DF}" type="presParOf" srcId="{CC79FF9A-EC82-4636-A7DD-1FF944CA7B5F}" destId="{9CF491F1-58FE-4B00-BA23-CB0E3B5D28A0}" srcOrd="1" destOrd="0" presId="urn:microsoft.com/office/officeart/2005/8/layout/hierarchy1"/>
    <dgm:cxn modelId="{38C186C8-2C5C-47F2-B8FC-82C62E8AAA2A}" type="presParOf" srcId="{7533623E-A155-419B-825C-BF80C2F3C491}" destId="{840E7392-1F74-4AB2-88DF-7564136431F4}" srcOrd="1" destOrd="0" presId="urn:microsoft.com/office/officeart/2005/8/layout/hierarchy1"/>
    <dgm:cxn modelId="{68E6341F-9848-45AF-B7A2-CBD4E20D9845}" type="presParOf" srcId="{840E7392-1F74-4AB2-88DF-7564136431F4}" destId="{ACEBB47D-3519-4CEA-BA6B-85640BB0858B}" srcOrd="0" destOrd="0" presId="urn:microsoft.com/office/officeart/2005/8/layout/hierarchy1"/>
    <dgm:cxn modelId="{7417FB68-5067-49FA-984D-92A00BD98253}" type="presParOf" srcId="{840E7392-1F74-4AB2-88DF-7564136431F4}" destId="{9DF8C973-2AE2-4B1C-86D6-7B8751AA1058}" srcOrd="1" destOrd="0" presId="urn:microsoft.com/office/officeart/2005/8/layout/hierarchy1"/>
    <dgm:cxn modelId="{A4C28B6B-B1C5-4F1A-A563-0BAA1E8C5ADC}" type="presParOf" srcId="{9DF8C973-2AE2-4B1C-86D6-7B8751AA1058}" destId="{8609B481-A863-4EEB-AF9B-E843A07BC2E3}" srcOrd="0" destOrd="0" presId="urn:microsoft.com/office/officeart/2005/8/layout/hierarchy1"/>
    <dgm:cxn modelId="{209754D6-A297-4B18-8F0F-F70355978170}" type="presParOf" srcId="{8609B481-A863-4EEB-AF9B-E843A07BC2E3}" destId="{FEF051B4-1F90-4CFA-8498-4422BF5A66B3}" srcOrd="0" destOrd="0" presId="urn:microsoft.com/office/officeart/2005/8/layout/hierarchy1"/>
    <dgm:cxn modelId="{F0C195A0-44F0-42C0-A78A-BD88CC7B3C2D}" type="presParOf" srcId="{8609B481-A863-4EEB-AF9B-E843A07BC2E3}" destId="{BF0F31FD-75E7-41A5-8B1D-F2FD6373C039}" srcOrd="1" destOrd="0" presId="urn:microsoft.com/office/officeart/2005/8/layout/hierarchy1"/>
    <dgm:cxn modelId="{5FF7B8C1-2649-4426-842E-3A45C7D04589}" type="presParOf" srcId="{9DF8C973-2AE2-4B1C-86D6-7B8751AA1058}" destId="{A21E33F5-4F9D-4D59-8B55-582A86C9E81F}" srcOrd="1" destOrd="0" presId="urn:microsoft.com/office/officeart/2005/8/layout/hierarchy1"/>
    <dgm:cxn modelId="{98A96280-C903-4A12-908E-70813D9E5A5F}" type="presParOf" srcId="{840E7392-1F74-4AB2-88DF-7564136431F4}" destId="{CB45727D-4AAC-4AB7-8E18-D175384FCC3B}" srcOrd="2" destOrd="0" presId="urn:microsoft.com/office/officeart/2005/8/layout/hierarchy1"/>
    <dgm:cxn modelId="{866C7DEA-7F70-4CD8-9474-3FC15D795958}" type="presParOf" srcId="{840E7392-1F74-4AB2-88DF-7564136431F4}" destId="{5F010F7C-9F1B-4AE7-9683-B10F67BD42AC}" srcOrd="3" destOrd="0" presId="urn:microsoft.com/office/officeart/2005/8/layout/hierarchy1"/>
    <dgm:cxn modelId="{2EBBBD86-4FCD-4B7D-81BE-462A5252947D}" type="presParOf" srcId="{5F010F7C-9F1B-4AE7-9683-B10F67BD42AC}" destId="{CA48A6C7-3910-4D78-9DE5-1AD460637053}" srcOrd="0" destOrd="0" presId="urn:microsoft.com/office/officeart/2005/8/layout/hierarchy1"/>
    <dgm:cxn modelId="{5ADD049A-A9B8-43AB-97A6-4E514E8E6EB5}" type="presParOf" srcId="{CA48A6C7-3910-4D78-9DE5-1AD460637053}" destId="{0560C92E-0164-4998-9374-C4F34F2C66E5}" srcOrd="0" destOrd="0" presId="urn:microsoft.com/office/officeart/2005/8/layout/hierarchy1"/>
    <dgm:cxn modelId="{A1097786-2834-4262-BF5D-62270C3D31A8}" type="presParOf" srcId="{CA48A6C7-3910-4D78-9DE5-1AD460637053}" destId="{C5EFA664-12DE-45D7-B4FD-9F6C769E7817}" srcOrd="1" destOrd="0" presId="urn:microsoft.com/office/officeart/2005/8/layout/hierarchy1"/>
    <dgm:cxn modelId="{C5FB5A1E-6604-488F-99BC-DD6BD9F46DA4}" type="presParOf" srcId="{5F010F7C-9F1B-4AE7-9683-B10F67BD42AC}" destId="{3FA4A751-A107-491E-BA4D-D0AFB39D93C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5727D-4AAC-4AB7-8E18-D175384FCC3B}">
      <dsp:nvSpPr>
        <dsp:cNvPr id="0" name=""/>
        <dsp:cNvSpPr/>
      </dsp:nvSpPr>
      <dsp:spPr>
        <a:xfrm>
          <a:off x="4874079" y="2694711"/>
          <a:ext cx="1248302" cy="644566"/>
        </a:xfrm>
        <a:custGeom>
          <a:avLst/>
          <a:gdLst/>
          <a:ahLst/>
          <a:cxnLst/>
          <a:rect l="0" t="0" r="0" b="0"/>
          <a:pathLst>
            <a:path>
              <a:moveTo>
                <a:pt x="0" y="0"/>
              </a:moveTo>
              <a:lnTo>
                <a:pt x="0" y="451054"/>
              </a:lnTo>
              <a:lnTo>
                <a:pt x="1248302" y="451054"/>
              </a:lnTo>
              <a:lnTo>
                <a:pt x="1248302" y="6445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EBB47D-3519-4CEA-BA6B-85640BB0858B}">
      <dsp:nvSpPr>
        <dsp:cNvPr id="0" name=""/>
        <dsp:cNvSpPr/>
      </dsp:nvSpPr>
      <dsp:spPr>
        <a:xfrm>
          <a:off x="3558994" y="2694711"/>
          <a:ext cx="1315084" cy="613183"/>
        </a:xfrm>
        <a:custGeom>
          <a:avLst/>
          <a:gdLst/>
          <a:ahLst/>
          <a:cxnLst/>
          <a:rect l="0" t="0" r="0" b="0"/>
          <a:pathLst>
            <a:path>
              <a:moveTo>
                <a:pt x="1315084" y="0"/>
              </a:moveTo>
              <a:lnTo>
                <a:pt x="1315084" y="419670"/>
              </a:lnTo>
              <a:lnTo>
                <a:pt x="0" y="419670"/>
              </a:lnTo>
              <a:lnTo>
                <a:pt x="0" y="61318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D4DCB1-EC82-4860-9333-62501AACCF79}">
      <dsp:nvSpPr>
        <dsp:cNvPr id="0" name=""/>
        <dsp:cNvSpPr/>
      </dsp:nvSpPr>
      <dsp:spPr>
        <a:xfrm>
          <a:off x="2959262" y="1334248"/>
          <a:ext cx="1914816" cy="607519"/>
        </a:xfrm>
        <a:custGeom>
          <a:avLst/>
          <a:gdLst/>
          <a:ahLst/>
          <a:cxnLst/>
          <a:rect l="0" t="0" r="0" b="0"/>
          <a:pathLst>
            <a:path>
              <a:moveTo>
                <a:pt x="0" y="0"/>
              </a:moveTo>
              <a:lnTo>
                <a:pt x="0" y="414006"/>
              </a:lnTo>
              <a:lnTo>
                <a:pt x="1914816" y="414006"/>
              </a:lnTo>
              <a:lnTo>
                <a:pt x="1914816" y="6075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86043E-78C8-4ACD-97D8-5618F94EB862}">
      <dsp:nvSpPr>
        <dsp:cNvPr id="0" name=""/>
        <dsp:cNvSpPr/>
      </dsp:nvSpPr>
      <dsp:spPr>
        <a:xfrm>
          <a:off x="998725" y="2837953"/>
          <a:ext cx="91440" cy="607519"/>
        </a:xfrm>
        <a:custGeom>
          <a:avLst/>
          <a:gdLst/>
          <a:ahLst/>
          <a:cxnLst/>
          <a:rect l="0" t="0" r="0" b="0"/>
          <a:pathLst>
            <a:path>
              <a:moveTo>
                <a:pt x="45720" y="0"/>
              </a:moveTo>
              <a:lnTo>
                <a:pt x="45720" y="6075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49EB8-8A73-42B5-8CD8-4C2F100F87C7}">
      <dsp:nvSpPr>
        <dsp:cNvPr id="0" name=""/>
        <dsp:cNvSpPr/>
      </dsp:nvSpPr>
      <dsp:spPr>
        <a:xfrm>
          <a:off x="1044445" y="1334248"/>
          <a:ext cx="1914816" cy="607519"/>
        </a:xfrm>
        <a:custGeom>
          <a:avLst/>
          <a:gdLst/>
          <a:ahLst/>
          <a:cxnLst/>
          <a:rect l="0" t="0" r="0" b="0"/>
          <a:pathLst>
            <a:path>
              <a:moveTo>
                <a:pt x="1914816" y="0"/>
              </a:moveTo>
              <a:lnTo>
                <a:pt x="1914816" y="414006"/>
              </a:lnTo>
              <a:lnTo>
                <a:pt x="0" y="414006"/>
              </a:lnTo>
              <a:lnTo>
                <a:pt x="0" y="6075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ADCAC3-519B-47D6-84E3-8BFBB9E69B6B}">
      <dsp:nvSpPr>
        <dsp:cNvPr id="0" name=""/>
        <dsp:cNvSpPr/>
      </dsp:nvSpPr>
      <dsp:spPr>
        <a:xfrm>
          <a:off x="1914816" y="428803"/>
          <a:ext cx="2088891" cy="905445"/>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3328E0-9B21-4C3B-8F83-896F55F26DF9}">
      <dsp:nvSpPr>
        <dsp:cNvPr id="0" name=""/>
        <dsp:cNvSpPr/>
      </dsp:nvSpPr>
      <dsp:spPr>
        <a:xfrm>
          <a:off x="2146915" y="649297"/>
          <a:ext cx="2088891" cy="905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Are you cooking from fresh?</a:t>
          </a:r>
        </a:p>
      </dsp:txBody>
      <dsp:txXfrm>
        <a:off x="2173435" y="675817"/>
        <a:ext cx="2035851" cy="852405"/>
      </dsp:txXfrm>
    </dsp:sp>
    <dsp:sp modelId="{42078282-9E84-48EF-AF65-EA38AE9D71FD}">
      <dsp:nvSpPr>
        <dsp:cNvPr id="0" name=""/>
        <dsp:cNvSpPr/>
      </dsp:nvSpPr>
      <dsp:spPr>
        <a:xfrm>
          <a:off x="0" y="1941767"/>
          <a:ext cx="2088891" cy="896186"/>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36AC74D-2FD9-43D5-AA83-E4D5D80E2E77}">
      <dsp:nvSpPr>
        <dsp:cNvPr id="0" name=""/>
        <dsp:cNvSpPr/>
      </dsp:nvSpPr>
      <dsp:spPr>
        <a:xfrm>
          <a:off x="232098" y="2162261"/>
          <a:ext cx="2088891" cy="8961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rPr>
            <a:t>YES</a:t>
          </a:r>
        </a:p>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Try not to add salt and use an alternative flavouring instead</a:t>
          </a:r>
          <a:r>
            <a:rPr lang="en-GB" sz="1400" b="1" kern="1200" dirty="0"/>
            <a:t>.</a:t>
          </a:r>
        </a:p>
      </dsp:txBody>
      <dsp:txXfrm>
        <a:off x="258346" y="2188509"/>
        <a:ext cx="2036395" cy="843690"/>
      </dsp:txXfrm>
    </dsp:sp>
    <dsp:sp modelId="{AF079775-91A1-49E1-A827-11A758DE31B2}">
      <dsp:nvSpPr>
        <dsp:cNvPr id="0" name=""/>
        <dsp:cNvSpPr/>
      </dsp:nvSpPr>
      <dsp:spPr>
        <a:xfrm>
          <a:off x="0" y="3445473"/>
          <a:ext cx="2088891" cy="1326445"/>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4FF0DB8-E889-42AB-9769-6DA1BD7918D5}">
      <dsp:nvSpPr>
        <dsp:cNvPr id="0" name=""/>
        <dsp:cNvSpPr/>
      </dsp:nvSpPr>
      <dsp:spPr>
        <a:xfrm>
          <a:off x="232098" y="3665967"/>
          <a:ext cx="2088891" cy="1326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Cook extra portions for the freezer and or for lunch the next day.</a:t>
          </a:r>
        </a:p>
      </dsp:txBody>
      <dsp:txXfrm>
        <a:off x="270948" y="3704817"/>
        <a:ext cx="2011191" cy="1248745"/>
      </dsp:txXfrm>
    </dsp:sp>
    <dsp:sp modelId="{8A906F8C-3C00-42A2-9E55-A33C106B9CB9}">
      <dsp:nvSpPr>
        <dsp:cNvPr id="0" name=""/>
        <dsp:cNvSpPr/>
      </dsp:nvSpPr>
      <dsp:spPr>
        <a:xfrm>
          <a:off x="3829633" y="1941767"/>
          <a:ext cx="2088891" cy="752943"/>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CF491F1-58FE-4B00-BA23-CB0E3B5D28A0}">
      <dsp:nvSpPr>
        <dsp:cNvPr id="0" name=""/>
        <dsp:cNvSpPr/>
      </dsp:nvSpPr>
      <dsp:spPr>
        <a:xfrm>
          <a:off x="4061732" y="2162261"/>
          <a:ext cx="2088891" cy="7529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NO</a:t>
          </a:r>
        </a:p>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Are you using processed food?</a:t>
          </a:r>
        </a:p>
      </dsp:txBody>
      <dsp:txXfrm>
        <a:off x="4083785" y="2184314"/>
        <a:ext cx="2044785" cy="708837"/>
      </dsp:txXfrm>
    </dsp:sp>
    <dsp:sp modelId="{FEF051B4-1F90-4CFA-8498-4422BF5A66B3}">
      <dsp:nvSpPr>
        <dsp:cNvPr id="0" name=""/>
        <dsp:cNvSpPr/>
      </dsp:nvSpPr>
      <dsp:spPr>
        <a:xfrm>
          <a:off x="2514548" y="3307894"/>
          <a:ext cx="2088891" cy="1326445"/>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F0F31FD-75E7-41A5-8B1D-F2FD6373C039}">
      <dsp:nvSpPr>
        <dsp:cNvPr id="0" name=""/>
        <dsp:cNvSpPr/>
      </dsp:nvSpPr>
      <dsp:spPr>
        <a:xfrm>
          <a:off x="2746647" y="3528388"/>
          <a:ext cx="2088891" cy="1326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Compare food labels and brands.</a:t>
          </a:r>
        </a:p>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Choose lower salt options (</a:t>
          </a:r>
          <a:r>
            <a:rPr lang="en-GB" sz="1400" b="1" kern="1200" dirty="0">
              <a:solidFill>
                <a:srgbClr val="00B050"/>
              </a:solidFill>
              <a:latin typeface="Arial" pitchFamily="34" charset="0"/>
              <a:cs typeface="Arial" pitchFamily="34" charset="0"/>
            </a:rPr>
            <a:t>Green</a:t>
          </a:r>
          <a:r>
            <a:rPr lang="en-GB" sz="1400" b="1" kern="1200" dirty="0">
              <a:latin typeface="Arial" pitchFamily="34" charset="0"/>
              <a:cs typeface="Arial" pitchFamily="34" charset="0"/>
            </a:rPr>
            <a:t> or </a:t>
          </a:r>
          <a:r>
            <a:rPr lang="en-GB" sz="1400" b="1" kern="1200" dirty="0">
              <a:solidFill>
                <a:srgbClr val="FFC000"/>
              </a:solidFill>
              <a:latin typeface="Arial" pitchFamily="34" charset="0"/>
              <a:cs typeface="Arial" pitchFamily="34" charset="0"/>
            </a:rPr>
            <a:t>Amber</a:t>
          </a:r>
          <a:r>
            <a:rPr lang="en-GB" sz="1400" b="1" kern="1200" dirty="0">
              <a:latin typeface="Arial" pitchFamily="34" charset="0"/>
              <a:cs typeface="Arial" pitchFamily="34" charset="0"/>
            </a:rPr>
            <a:t>)</a:t>
          </a:r>
        </a:p>
      </dsp:txBody>
      <dsp:txXfrm>
        <a:off x="2785497" y="3567238"/>
        <a:ext cx="2011191" cy="1248745"/>
      </dsp:txXfrm>
    </dsp:sp>
    <dsp:sp modelId="{0560C92E-0164-4998-9374-C4F34F2C66E5}">
      <dsp:nvSpPr>
        <dsp:cNvPr id="0" name=""/>
        <dsp:cNvSpPr/>
      </dsp:nvSpPr>
      <dsp:spPr>
        <a:xfrm>
          <a:off x="5077936" y="3339277"/>
          <a:ext cx="2088891" cy="1326445"/>
        </a:xfrm>
        <a:prstGeom prst="roundRect">
          <a:avLst>
            <a:gd name="adj" fmla="val 10000"/>
          </a:avLst>
        </a:prstGeom>
        <a:gradFill rotWithShape="0">
          <a:gsLst>
            <a:gs pos="0">
              <a:schemeClr val="accent1">
                <a:hueOff val="0"/>
                <a:satOff val="0"/>
                <a:lumOff val="0"/>
                <a:alphaOff val="0"/>
                <a:tint val="35000"/>
                <a:satMod val="260000"/>
              </a:schemeClr>
            </a:gs>
            <a:gs pos="30000">
              <a:schemeClr val="accent1">
                <a:hueOff val="0"/>
                <a:satOff val="0"/>
                <a:lumOff val="0"/>
                <a:alphaOff val="0"/>
                <a:tint val="38000"/>
                <a:satMod val="260000"/>
              </a:schemeClr>
            </a:gs>
            <a:gs pos="75000">
              <a:schemeClr val="accent1">
                <a:hueOff val="0"/>
                <a:satOff val="0"/>
                <a:lumOff val="0"/>
                <a:alphaOff val="0"/>
                <a:tint val="55000"/>
                <a:satMod val="255000"/>
              </a:schemeClr>
            </a:gs>
            <a:gs pos="100000">
              <a:schemeClr val="accent1">
                <a:hueOff val="0"/>
                <a:satOff val="0"/>
                <a:lumOff val="0"/>
                <a:alphaOff val="0"/>
                <a:tint val="70000"/>
                <a:satMod val="255000"/>
              </a:schemeClr>
            </a:gs>
          </a:gsLst>
          <a:path path="circle">
            <a:fillToRect l="5000" t="100000" r="120000" b="10000"/>
          </a:path>
        </a:gradFill>
        <a:ln>
          <a:noFill/>
        </a:ln>
        <a:effectLst>
          <a:outerShdw blurRad="50800" dist="25000" dir="5400000"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5EFA664-12DE-45D7-B4FD-9F6C769E7817}">
      <dsp:nvSpPr>
        <dsp:cNvPr id="0" name=""/>
        <dsp:cNvSpPr/>
      </dsp:nvSpPr>
      <dsp:spPr>
        <a:xfrm>
          <a:off x="5310035" y="3559771"/>
          <a:ext cx="2088891" cy="13264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latin typeface="Arial" pitchFamily="34" charset="0"/>
              <a:cs typeface="Arial" pitchFamily="34" charset="0"/>
            </a:rPr>
            <a:t>Consider cooking from fresh, using alternative flavourings such as herbs and spices</a:t>
          </a:r>
          <a:r>
            <a:rPr lang="en-GB" sz="1400" b="1" kern="1200" dirty="0"/>
            <a:t>. </a:t>
          </a:r>
        </a:p>
      </dsp:txBody>
      <dsp:txXfrm>
        <a:off x="5348885" y="3598621"/>
        <a:ext cx="2011191" cy="12487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586A5B6-0EF9-4F3C-80AE-565D79003F9B}" type="datetimeFigureOut">
              <a:rPr lang="en-GB"/>
              <a:pPr>
                <a:defRPr/>
              </a:pPr>
              <a:t>07/12/2023</a:t>
            </a:fld>
            <a:endParaRPr lang="en-GB"/>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04E750DD-3E43-4CFC-AB03-59A0A768DAC9}" type="slidenum">
              <a:rPr lang="en-GB"/>
              <a:pPr>
                <a:defRPr/>
              </a:pPr>
              <a:t>‹#›</a:t>
            </a:fld>
            <a:endParaRPr lang="en-GB"/>
          </a:p>
        </p:txBody>
      </p:sp>
    </p:spTree>
    <p:extLst>
      <p:ext uri="{BB962C8B-B14F-4D97-AF65-F5344CB8AC3E}">
        <p14:creationId xmlns:p14="http://schemas.microsoft.com/office/powerpoint/2010/main" val="2818120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E1648384-9B3E-4E21-A7A1-B38AAA197EDA}" type="datetimeFigureOut">
              <a:rPr lang="en-GB"/>
              <a:pPr>
                <a:defRPr/>
              </a:pPr>
              <a:t>07/12/2023</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54CB2DE3-4D9A-4CDA-B775-C02514779DCF}" type="slidenum">
              <a:rPr lang="en-GB"/>
              <a:pPr>
                <a:defRPr/>
              </a:pPr>
              <a:t>‹#›</a:t>
            </a:fld>
            <a:endParaRPr lang="en-GB"/>
          </a:p>
        </p:txBody>
      </p:sp>
    </p:spTree>
    <p:extLst>
      <p:ext uri="{BB962C8B-B14F-4D97-AF65-F5344CB8AC3E}">
        <p14:creationId xmlns:p14="http://schemas.microsoft.com/office/powerpoint/2010/main" val="40757671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Welcome. We would like to help people to reduce the amount of salt in their diet.  We hope to help you make healthy food choices and help you learn about the amount of salt in everyday foods.  This can help to support you and motivate you in eating less salt and this will be good for your health.  </a:t>
            </a:r>
          </a:p>
          <a:p>
            <a:pPr>
              <a:lnSpc>
                <a:spcPct val="115000"/>
              </a:lnSpc>
              <a:spcAft>
                <a:spcPts val="10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You will learn the health benefits of eating less salt, how to understand how much salt is in the food you eat, what food labels mean and the importance of portion size.</a:t>
            </a:r>
          </a:p>
          <a:p>
            <a:pPr>
              <a:lnSpc>
                <a:spcPct val="115000"/>
              </a:lnSpc>
              <a:spcAft>
                <a:spcPts val="10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practical tips on salt reduction on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OxSalt</a:t>
            </a:r>
            <a:r>
              <a:rPr lang="en-GB" sz="1800" dirty="0">
                <a:effectLst/>
                <a:latin typeface="Calibri" panose="020F0502020204030204" pitchFamily="34" charset="0"/>
                <a:ea typeface="Calibri" panose="020F0502020204030204" pitchFamily="34" charset="0"/>
                <a:cs typeface="Times New Roman" panose="02020603050405020304" pitchFamily="18" charset="0"/>
              </a:rPr>
              <a:t> website.  </a:t>
            </a:r>
          </a:p>
          <a:p>
            <a:endParaRPr lang="en-GB" dirty="0"/>
          </a:p>
        </p:txBody>
      </p:sp>
      <p:sp>
        <p:nvSpPr>
          <p:cNvPr id="4" name="Slide Number Placeholder 3"/>
          <p:cNvSpPr>
            <a:spLocks noGrp="1"/>
          </p:cNvSpPr>
          <p:nvPr>
            <p:ph type="sldNum" sz="quarter" idx="5"/>
          </p:nvPr>
        </p:nvSpPr>
        <p:spPr/>
        <p:txBody>
          <a:bodyPr/>
          <a:lstStyle/>
          <a:p>
            <a:pPr>
              <a:defRPr/>
            </a:pPr>
            <a:fld id="{54CB2DE3-4D9A-4CDA-B775-C02514779DCF}" type="slidenum">
              <a:rPr lang="en-GB" smtClean="0"/>
              <a:pPr>
                <a:defRPr/>
              </a:pPr>
              <a:t>1</a:t>
            </a:fld>
            <a:endParaRPr lang="en-GB"/>
          </a:p>
        </p:txBody>
      </p:sp>
    </p:spTree>
    <p:extLst>
      <p:ext uri="{BB962C8B-B14F-4D97-AF65-F5344CB8AC3E}">
        <p14:creationId xmlns:p14="http://schemas.microsoft.com/office/powerpoint/2010/main" val="3801529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13</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14</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a:p>
        </p:txBody>
      </p:sp>
      <p:sp>
        <p:nvSpPr>
          <p:cNvPr id="3174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61E11CC-0CAC-40E3-8093-B8A2DB38FACD}" type="slidenum">
              <a:rPr lang="en-GB"/>
              <a:pPr fontAlgn="base">
                <a:spcBef>
                  <a:spcPct val="0"/>
                </a:spcBef>
                <a:spcAft>
                  <a:spcPct val="0"/>
                </a:spcAft>
              </a:pPr>
              <a:t>15</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16</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54CB2DE3-4D9A-4CDA-B775-C02514779DCF}" type="slidenum">
              <a:rPr lang="en-GB" smtClean="0"/>
              <a:pPr>
                <a:defRPr/>
              </a:pPr>
              <a:t>19</a:t>
            </a:fld>
            <a:endParaRPr lang="en-GB"/>
          </a:p>
        </p:txBody>
      </p:sp>
    </p:spTree>
    <p:extLst>
      <p:ext uri="{BB962C8B-B14F-4D97-AF65-F5344CB8AC3E}">
        <p14:creationId xmlns:p14="http://schemas.microsoft.com/office/powerpoint/2010/main" val="100306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a:p>
        </p:txBody>
      </p:sp>
      <p:sp>
        <p:nvSpPr>
          <p:cNvPr id="184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9747529-E514-4F29-9933-AD514D89A649}" type="slidenum">
              <a:rPr lang="en-GB"/>
              <a:pPr fontAlgn="base">
                <a:spcBef>
                  <a:spcPct val="0"/>
                </a:spcBef>
                <a:spcAft>
                  <a:spcPct val="0"/>
                </a:spcAft>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a:p>
        </p:txBody>
      </p:sp>
      <p:sp>
        <p:nvSpPr>
          <p:cNvPr id="204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97468A0-BD6E-46EC-9EB4-F8AF8EDCDB9B}" type="slidenum">
              <a:rPr lang="en-GB"/>
              <a:pPr fontAlgn="base">
                <a:spcBef>
                  <a:spcPct val="0"/>
                </a:spcBef>
                <a:spcAft>
                  <a:spcPct val="0"/>
                </a:spcAft>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225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28B77E9-9503-4303-989D-D76C117DC49A}" type="slidenum">
              <a:rPr lang="en-GB"/>
              <a:pPr fontAlgn="base">
                <a:spcBef>
                  <a:spcPct val="0"/>
                </a:spcBef>
                <a:spcAft>
                  <a:spcPct val="0"/>
                </a:spcAft>
              </a:pPr>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68F2C37-8C26-444C-8FD7-60DFF4058229}" type="slidenum">
              <a:rPr lang="en-GB"/>
              <a:pPr fontAlgn="base">
                <a:spcBef>
                  <a:spcPct val="0"/>
                </a:spcBef>
                <a:spcAft>
                  <a:spcPct val="0"/>
                </a:spcAft>
              </a:pPr>
              <a:t>8</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dirty="0"/>
          </a:p>
        </p:txBody>
      </p:sp>
      <p:sp>
        <p:nvSpPr>
          <p:cNvPr id="276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FC762D-2FFA-4110-8D87-2F515353D036}" type="slidenum">
              <a:rPr lang="en-GB"/>
              <a:pPr fontAlgn="base">
                <a:spcBef>
                  <a:spcPct val="0"/>
                </a:spcBef>
                <a:spcAft>
                  <a:spcPct val="0"/>
                </a:spcAft>
              </a:pPr>
              <a:t>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11</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54CB2DE3-4D9A-4CDA-B775-C02514779DCF}" type="slidenum">
              <a:rPr lang="en-GB" smtClean="0"/>
              <a:pPr>
                <a:defRPr/>
              </a:pPr>
              <a:t>12</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11"/>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3"/>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8"/>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Straight Connector 10"/>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1"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2" name="Straight Connector 1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3" name="Straight Connector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4"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5" name="Straight Connector 21"/>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6"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22"/>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Oval 23"/>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0" name="Oval 25"/>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1" name="Oval 24"/>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itle 7"/>
          <p:cNvSpPr>
            <a:spLocks noGrp="1"/>
          </p:cNvSpPr>
          <p:nvPr>
            <p:ph type="ctrTitle"/>
          </p:nvPr>
        </p:nvSpPr>
        <p:spPr>
          <a:xfrm>
            <a:off x="2286000" y="3124200"/>
            <a:ext cx="6172200" cy="1894362"/>
          </a:xfrm>
        </p:spPr>
        <p:txBody>
          <a:bodyPr/>
          <a:lstStyle>
            <a:lvl1pPr>
              <a:defRPr b="1"/>
            </a:lvl1pPr>
          </a:lstStyle>
          <a:p>
            <a:r>
              <a:rPr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22" name="Date Placeholder 27"/>
          <p:cNvSpPr>
            <a:spLocks noGrp="1"/>
          </p:cNvSpPr>
          <p:nvPr>
            <p:ph type="dt" sz="half" idx="10"/>
          </p:nvPr>
        </p:nvSpPr>
        <p:spPr bwMode="auto">
          <a:xfrm rot="5400000">
            <a:off x="7764463" y="1174750"/>
            <a:ext cx="2286000" cy="381000"/>
          </a:xfrm>
        </p:spPr>
        <p:txBody>
          <a:bodyPr/>
          <a:lstStyle>
            <a:lvl1pPr>
              <a:defRPr/>
            </a:lvl1pPr>
          </a:lstStyle>
          <a:p>
            <a:pPr>
              <a:defRPr/>
            </a:pPr>
            <a:fld id="{66C72923-5B71-4C26-A36F-EE9AC6F66681}" type="datetime1">
              <a:rPr lang="en-GB" smtClean="0"/>
              <a:t>07/12/2023</a:t>
            </a:fld>
            <a:endParaRPr lang="en-GB" dirty="0"/>
          </a:p>
        </p:txBody>
      </p:sp>
      <p:sp>
        <p:nvSpPr>
          <p:cNvPr id="23" name="Footer Placeholder 16"/>
          <p:cNvSpPr>
            <a:spLocks noGrp="1"/>
          </p:cNvSpPr>
          <p:nvPr>
            <p:ph type="ftr" sz="quarter" idx="11"/>
          </p:nvPr>
        </p:nvSpPr>
        <p:spPr bwMode="auto">
          <a:xfrm rot="5400000">
            <a:off x="7077076" y="4181475"/>
            <a:ext cx="3657600" cy="384175"/>
          </a:xfrm>
        </p:spPr>
        <p:txBody>
          <a:bodyPr/>
          <a:lstStyle>
            <a:lvl1pPr>
              <a:defRPr/>
            </a:lvl1pPr>
          </a:lstStyle>
          <a:p>
            <a:pPr>
              <a:defRPr/>
            </a:pPr>
            <a:endParaRPr lang="en-GB"/>
          </a:p>
        </p:txBody>
      </p:sp>
      <p:sp>
        <p:nvSpPr>
          <p:cNvPr id="24" name="Slide Number Placeholder 28"/>
          <p:cNvSpPr>
            <a:spLocks noGrp="1"/>
          </p:cNvSpPr>
          <p:nvPr>
            <p:ph type="sldNum" sz="quarter" idx="12"/>
          </p:nvPr>
        </p:nvSpPr>
        <p:spPr bwMode="auto">
          <a:xfrm>
            <a:off x="1325563" y="4929188"/>
            <a:ext cx="609600" cy="517525"/>
          </a:xfrm>
        </p:spPr>
        <p:txBody>
          <a:bodyPr/>
          <a:lstStyle>
            <a:lvl1pPr>
              <a:defRPr/>
            </a:lvl1pPr>
          </a:lstStyle>
          <a:p>
            <a:pPr>
              <a:defRPr/>
            </a:pPr>
            <a:fld id="{85C2A180-0EAF-42D6-9130-FC45C49F1440}" type="slidenum">
              <a:rPr lang="en-GB"/>
              <a:pPr>
                <a:defRPr/>
              </a:pPr>
              <a:t>‹#›</a:t>
            </a:fld>
            <a:endParaRPr lang="en-GB"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61FEF0F3-5456-4AC1-8BEF-CC8FC3EE4CE5}" type="datetime1">
              <a:rPr lang="en-GB" smtClean="0"/>
              <a:t>07/12/2023</a:t>
            </a:fld>
            <a:endParaRPr lang="en-GB" dirty="0"/>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1308D61D-6F30-44ED-8531-115B6B1E3BB7}" type="slidenum">
              <a:rPr lang="en-GB"/>
              <a:pPr>
                <a:defRPr/>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078F8B4-1F56-4863-96D1-F41D8563F767}" type="datetime1">
              <a:rPr lang="en-GB" smtClean="0"/>
              <a:t>07/12/2023</a:t>
            </a:fld>
            <a:endParaRPr lang="en-GB" dirty="0"/>
          </a:p>
        </p:txBody>
      </p:sp>
      <p:sp>
        <p:nvSpPr>
          <p:cNvPr id="5" name="Footer Placeholder 2"/>
          <p:cNvSpPr>
            <a:spLocks noGrp="1"/>
          </p:cNvSpPr>
          <p:nvPr>
            <p:ph type="ftr" sz="quarter" idx="11"/>
          </p:nvPr>
        </p:nvSpPr>
        <p:spPr/>
        <p:txBody>
          <a:bodyPr/>
          <a:lstStyle>
            <a:lvl1pPr>
              <a:defRPr/>
            </a:lvl1pPr>
          </a:lstStyle>
          <a:p>
            <a:pPr>
              <a:defRPr/>
            </a:pPr>
            <a:endParaRPr lang="en-GB"/>
          </a:p>
        </p:txBody>
      </p:sp>
      <p:sp>
        <p:nvSpPr>
          <p:cNvPr id="6" name="Slide Number Placeholder 22"/>
          <p:cNvSpPr>
            <a:spLocks noGrp="1"/>
          </p:cNvSpPr>
          <p:nvPr>
            <p:ph type="sldNum" sz="quarter" idx="12"/>
          </p:nvPr>
        </p:nvSpPr>
        <p:spPr/>
        <p:txBody>
          <a:bodyPr/>
          <a:lstStyle>
            <a:lvl1pPr>
              <a:defRPr/>
            </a:lvl1pPr>
          </a:lstStyle>
          <a:p>
            <a:pPr>
              <a:defRPr/>
            </a:pPr>
            <a:fld id="{FB9B114D-8E16-4235-B5F2-5943329E69ED}" type="slidenum">
              <a:rPr lang="en-GB"/>
              <a:pPr>
                <a:defRPr/>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vl1pPr>
          </a:lstStyle>
          <a:p>
            <a:r>
              <a:rPr lang="en-US" dirty="0"/>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6"/>
          <p:cNvSpPr>
            <a:spLocks noGrp="1"/>
          </p:cNvSpPr>
          <p:nvPr>
            <p:ph type="dt" sz="half" idx="10"/>
          </p:nvPr>
        </p:nvSpPr>
        <p:spPr/>
        <p:txBody>
          <a:bodyPr rtlCol="0"/>
          <a:lstStyle>
            <a:lvl1pPr>
              <a:defRPr/>
            </a:lvl1pPr>
          </a:lstStyle>
          <a:p>
            <a:pPr>
              <a:defRPr/>
            </a:pPr>
            <a:fld id="{B0E02A2F-F577-4B0D-8AF7-BEF528B7138C}" type="datetime1">
              <a:rPr lang="en-GB" smtClean="0"/>
              <a:t>07/12/2023</a:t>
            </a:fld>
            <a:endParaRPr lang="en-GB" dirty="0"/>
          </a:p>
        </p:txBody>
      </p:sp>
      <p:sp>
        <p:nvSpPr>
          <p:cNvPr id="5" name="Slide Number Placeholder 8"/>
          <p:cNvSpPr>
            <a:spLocks noGrp="1"/>
          </p:cNvSpPr>
          <p:nvPr>
            <p:ph type="sldNum" sz="quarter" idx="11"/>
          </p:nvPr>
        </p:nvSpPr>
        <p:spPr/>
        <p:txBody>
          <a:bodyPr rtlCol="0"/>
          <a:lstStyle>
            <a:lvl1pPr>
              <a:defRPr/>
            </a:lvl1pPr>
          </a:lstStyle>
          <a:p>
            <a:pPr>
              <a:defRPr/>
            </a:pPr>
            <a:fld id="{633DCF0B-E1F9-47E0-97D4-43CD01511D40}" type="slidenum">
              <a:rPr lang="en-GB"/>
              <a:pPr>
                <a:defRPr/>
              </a:pPr>
              <a:t>‹#›</a:t>
            </a:fld>
            <a:endParaRPr lang="en-GB" dirty="0"/>
          </a:p>
        </p:txBody>
      </p:sp>
      <p:sp>
        <p:nvSpPr>
          <p:cNvPr id="6" name="Footer Placeholder 9"/>
          <p:cNvSpPr>
            <a:spLocks noGrp="1"/>
          </p:cNvSpPr>
          <p:nvPr>
            <p:ph type="ftr" sz="quarter" idx="12"/>
          </p:nvPr>
        </p:nvSpPr>
        <p:spPr/>
        <p:txBody>
          <a:bodyPr rtlCol="0"/>
          <a:lstStyle>
            <a:lvl1pPr>
              <a:defRPr/>
            </a:lvl1pPr>
          </a:lstStyle>
          <a:p>
            <a:pPr>
              <a:defRPr/>
            </a:pP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Rectangle 9"/>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10"/>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11"/>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Straight Connector 12"/>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9"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0" name="Straight Connector 14"/>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1" name="Straight Connector 15"/>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2"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3"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5" name="Oval 19"/>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6" name="Oval 20"/>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7" name="Oval 21"/>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Oval 22"/>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Straight Connector 25"/>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lang="en-US"/>
              <a:t>Click to edit Master title style</a:t>
            </a:r>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0" name="Date Placeholder 3"/>
          <p:cNvSpPr>
            <a:spLocks noGrp="1"/>
          </p:cNvSpPr>
          <p:nvPr>
            <p:ph type="dt" sz="half" idx="10"/>
          </p:nvPr>
        </p:nvSpPr>
        <p:spPr bwMode="auto">
          <a:xfrm rot="5400000">
            <a:off x="7762875" y="1169988"/>
            <a:ext cx="2286000" cy="381000"/>
          </a:xfrm>
        </p:spPr>
        <p:txBody>
          <a:bodyPr/>
          <a:lstStyle>
            <a:lvl1pPr>
              <a:defRPr/>
            </a:lvl1pPr>
          </a:lstStyle>
          <a:p>
            <a:pPr>
              <a:defRPr/>
            </a:pPr>
            <a:fld id="{749B4960-A776-4A32-8D23-26C466E1CD28}" type="datetime1">
              <a:rPr lang="en-GB" smtClean="0"/>
              <a:t>07/12/2023</a:t>
            </a:fld>
            <a:endParaRPr lang="en-GB" dirty="0"/>
          </a:p>
        </p:txBody>
      </p:sp>
      <p:sp>
        <p:nvSpPr>
          <p:cNvPr id="21" name="Footer Placeholder 4"/>
          <p:cNvSpPr>
            <a:spLocks noGrp="1"/>
          </p:cNvSpPr>
          <p:nvPr>
            <p:ph type="ftr" sz="quarter" idx="11"/>
          </p:nvPr>
        </p:nvSpPr>
        <p:spPr bwMode="auto">
          <a:xfrm rot="5400000">
            <a:off x="7077076" y="4178300"/>
            <a:ext cx="3657600" cy="384175"/>
          </a:xfrm>
        </p:spPr>
        <p:txBody>
          <a:bodyPr/>
          <a:lstStyle>
            <a:lvl1pPr>
              <a:defRPr/>
            </a:lvl1pPr>
          </a:lstStyle>
          <a:p>
            <a:pPr>
              <a:defRPr/>
            </a:pPr>
            <a:endParaRPr lang="en-GB"/>
          </a:p>
        </p:txBody>
      </p:sp>
      <p:sp>
        <p:nvSpPr>
          <p:cNvPr id="22" name="Slide Number Placeholder 5"/>
          <p:cNvSpPr>
            <a:spLocks noGrp="1"/>
          </p:cNvSpPr>
          <p:nvPr>
            <p:ph type="sldNum" sz="quarter" idx="12"/>
          </p:nvPr>
        </p:nvSpPr>
        <p:spPr bwMode="auto">
          <a:xfrm>
            <a:off x="1339850" y="4929188"/>
            <a:ext cx="609600" cy="517525"/>
          </a:xfrm>
        </p:spPr>
        <p:txBody>
          <a:bodyPr/>
          <a:lstStyle>
            <a:lvl1pPr>
              <a:defRPr/>
            </a:lvl1pPr>
          </a:lstStyle>
          <a:p>
            <a:pPr>
              <a:defRPr/>
            </a:pPr>
            <a:fld id="{C20D9013-A251-4B00-8862-B954EC7F4126}" type="slidenum">
              <a:rPr lang="en-GB"/>
              <a:pPr>
                <a:defRPr/>
              </a:pPr>
              <a:t>‹#›</a:t>
            </a:fld>
            <a:endParaRPr lang="en-GB"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457200"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270248" y="1600200"/>
            <a:ext cx="3657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E1F4C90A-C0AA-474B-8883-D17244234EB3}" type="datetime1">
              <a:rPr lang="en-GB" smtClean="0"/>
              <a:t>07/12/2023</a:t>
            </a:fld>
            <a:endParaRPr lang="en-GB" dirty="0"/>
          </a:p>
        </p:txBody>
      </p:sp>
      <p:sp>
        <p:nvSpPr>
          <p:cNvPr id="6" name="Footer Placeholder 2"/>
          <p:cNvSpPr>
            <a:spLocks noGrp="1"/>
          </p:cNvSpPr>
          <p:nvPr>
            <p:ph type="ftr" sz="quarter" idx="11"/>
          </p:nvPr>
        </p:nvSpPr>
        <p:spPr/>
        <p:txBody>
          <a:bodyPr/>
          <a:lstStyle>
            <a:lvl1pPr>
              <a:defRPr/>
            </a:lvl1pPr>
          </a:lstStyle>
          <a:p>
            <a:pPr>
              <a:defRPr/>
            </a:pPr>
            <a:endParaRPr lang="en-GB"/>
          </a:p>
        </p:txBody>
      </p:sp>
      <p:sp>
        <p:nvSpPr>
          <p:cNvPr id="7" name="Slide Number Placeholder 22"/>
          <p:cNvSpPr>
            <a:spLocks noGrp="1"/>
          </p:cNvSpPr>
          <p:nvPr>
            <p:ph type="sldNum" sz="quarter" idx="12"/>
          </p:nvPr>
        </p:nvSpPr>
        <p:spPr/>
        <p:txBody>
          <a:bodyPr/>
          <a:lstStyle>
            <a:lvl1pPr>
              <a:defRPr/>
            </a:lvl1pPr>
          </a:lstStyle>
          <a:p>
            <a:pPr>
              <a:defRPr/>
            </a:pPr>
            <a:fld id="{AECC8469-1BDB-4CFD-997B-6AAC8712BB09}" type="slidenum">
              <a:rPr lang="en-GB"/>
              <a:pPr>
                <a:defRPr/>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13"/>
          <p:cNvSpPr>
            <a:spLocks noGrp="1"/>
          </p:cNvSpPr>
          <p:nvPr>
            <p:ph type="dt" sz="half" idx="10"/>
          </p:nvPr>
        </p:nvSpPr>
        <p:spPr/>
        <p:txBody>
          <a:bodyPr/>
          <a:lstStyle>
            <a:lvl1pPr>
              <a:defRPr/>
            </a:lvl1pPr>
          </a:lstStyle>
          <a:p>
            <a:pPr>
              <a:defRPr/>
            </a:pPr>
            <a:fld id="{7EDFB68E-15E6-4BE7-A917-5146FE3C90B9}" type="datetime1">
              <a:rPr lang="en-GB" smtClean="0"/>
              <a:t>07/12/2023</a:t>
            </a:fld>
            <a:endParaRPr lang="en-GB" dirty="0"/>
          </a:p>
        </p:txBody>
      </p:sp>
      <p:sp>
        <p:nvSpPr>
          <p:cNvPr id="8" name="Footer Placeholder 2"/>
          <p:cNvSpPr>
            <a:spLocks noGrp="1"/>
          </p:cNvSpPr>
          <p:nvPr>
            <p:ph type="ftr" sz="quarter" idx="11"/>
          </p:nvPr>
        </p:nvSpPr>
        <p:spPr/>
        <p:txBody>
          <a:bodyPr/>
          <a:lstStyle>
            <a:lvl1pPr>
              <a:defRPr/>
            </a:lvl1pPr>
          </a:lstStyle>
          <a:p>
            <a:pPr>
              <a:defRPr/>
            </a:pPr>
            <a:endParaRPr lang="en-GB"/>
          </a:p>
        </p:txBody>
      </p:sp>
      <p:sp>
        <p:nvSpPr>
          <p:cNvPr id="9" name="Slide Number Placeholder 22"/>
          <p:cNvSpPr>
            <a:spLocks noGrp="1"/>
          </p:cNvSpPr>
          <p:nvPr>
            <p:ph type="sldNum" sz="quarter" idx="12"/>
          </p:nvPr>
        </p:nvSpPr>
        <p:spPr/>
        <p:txBody>
          <a:bodyPr/>
          <a:lstStyle>
            <a:lvl1pPr>
              <a:defRPr/>
            </a:lvl1pPr>
          </a:lstStyle>
          <a:p>
            <a:pPr>
              <a:defRPr/>
            </a:pPr>
            <a:fld id="{1EAFA8DD-610A-4BE5-8239-868FE14F47EC}" type="slidenum">
              <a:rPr lang="en-GB"/>
              <a:pPr>
                <a:defRPr/>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5"/>
          <p:cNvSpPr>
            <a:spLocks noGrp="1"/>
          </p:cNvSpPr>
          <p:nvPr>
            <p:ph type="dt" sz="half" idx="10"/>
          </p:nvPr>
        </p:nvSpPr>
        <p:spPr/>
        <p:txBody>
          <a:bodyPr rtlCol="0"/>
          <a:lstStyle>
            <a:lvl1pPr>
              <a:defRPr/>
            </a:lvl1pPr>
          </a:lstStyle>
          <a:p>
            <a:pPr>
              <a:defRPr/>
            </a:pPr>
            <a:fld id="{F6D544E5-EFB0-4567-AAAE-47ADBF66F597}" type="datetime1">
              <a:rPr lang="en-GB" smtClean="0"/>
              <a:t>07/12/2023</a:t>
            </a:fld>
            <a:endParaRPr lang="en-GB" dirty="0"/>
          </a:p>
        </p:txBody>
      </p:sp>
      <p:sp>
        <p:nvSpPr>
          <p:cNvPr id="4" name="Slide Number Placeholder 6"/>
          <p:cNvSpPr>
            <a:spLocks noGrp="1"/>
          </p:cNvSpPr>
          <p:nvPr>
            <p:ph type="sldNum" sz="quarter" idx="11"/>
          </p:nvPr>
        </p:nvSpPr>
        <p:spPr/>
        <p:txBody>
          <a:bodyPr rtlCol="0"/>
          <a:lstStyle>
            <a:lvl1pPr>
              <a:defRPr/>
            </a:lvl1pPr>
          </a:lstStyle>
          <a:p>
            <a:pPr>
              <a:defRPr/>
            </a:pPr>
            <a:fld id="{857550F7-DAED-4E95-A339-62498CB590AC}" type="slidenum">
              <a:rPr lang="en-GB"/>
              <a:pPr>
                <a:defRPr/>
              </a:pPr>
              <a:t>‹#›</a:t>
            </a:fld>
            <a:endParaRPr lang="en-GB" dirty="0"/>
          </a:p>
        </p:txBody>
      </p:sp>
      <p:sp>
        <p:nvSpPr>
          <p:cNvPr id="5" name="Footer Placeholder 7"/>
          <p:cNvSpPr>
            <a:spLocks noGrp="1"/>
          </p:cNvSpPr>
          <p:nvPr>
            <p:ph type="ftr" sz="quarter" idx="12"/>
          </p:nvPr>
        </p:nvSpPr>
        <p:spPr/>
        <p:txBody>
          <a:bodyPr rtlCol="0"/>
          <a:lstStyle>
            <a:lvl1pPr>
              <a:defRPr/>
            </a:lvl1pPr>
          </a:lstStyle>
          <a:p>
            <a:pPr>
              <a:defRPr/>
            </a:pP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E40367C7-489E-4B24-99D2-29E0DAEB0368}" type="datetime1">
              <a:rPr lang="en-GB" smtClean="0"/>
              <a:t>07/12/2023</a:t>
            </a:fld>
            <a:endParaRPr lang="en-GB" dirty="0"/>
          </a:p>
        </p:txBody>
      </p:sp>
      <p:sp>
        <p:nvSpPr>
          <p:cNvPr id="3" name="Footer Placeholder 2"/>
          <p:cNvSpPr>
            <a:spLocks noGrp="1"/>
          </p:cNvSpPr>
          <p:nvPr>
            <p:ph type="ftr" sz="quarter" idx="11"/>
          </p:nvPr>
        </p:nvSpPr>
        <p:spPr/>
        <p:txBody>
          <a:bodyPr/>
          <a:lstStyle>
            <a:lvl1pPr>
              <a:defRPr/>
            </a:lvl1pPr>
          </a:lstStyle>
          <a:p>
            <a:pPr>
              <a:defRPr/>
            </a:pPr>
            <a:endParaRPr lang="en-GB"/>
          </a:p>
        </p:txBody>
      </p:sp>
      <p:sp>
        <p:nvSpPr>
          <p:cNvPr id="4" name="Slide Number Placeholder 22"/>
          <p:cNvSpPr>
            <a:spLocks noGrp="1"/>
          </p:cNvSpPr>
          <p:nvPr>
            <p:ph type="sldNum" sz="quarter" idx="12"/>
          </p:nvPr>
        </p:nvSpPr>
        <p:spPr/>
        <p:txBody>
          <a:bodyPr/>
          <a:lstStyle>
            <a:lvl1pPr>
              <a:defRPr/>
            </a:lvl1pPr>
          </a:lstStyle>
          <a:p>
            <a:pPr>
              <a:defRPr/>
            </a:pPr>
            <a:fld id="{4643F7D7-7E9F-49EF-98BB-73D3EB6290A7}" type="slidenum">
              <a:rPr lang="en-GB"/>
              <a:pPr>
                <a:defRPr/>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6"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7" name="Straight Connector 8"/>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8"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9"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1" name="Oval 13"/>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rot="5400000">
            <a:off x="3371850" y="3200400"/>
            <a:ext cx="6309360" cy="457200"/>
          </a:xfrm>
        </p:spPr>
        <p:txBody>
          <a:bodyPr/>
          <a:lstStyle>
            <a:lvl1pPr algn="l">
              <a:buNone/>
              <a:defRPr sz="2000" b="1" cap="small" baseline="0"/>
            </a:lvl1pPr>
          </a:lstStyle>
          <a:p>
            <a:r>
              <a:rPr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8" name="Content Placeholder 17"/>
          <p:cNvSpPr>
            <a:spLocks noGrp="1"/>
          </p:cNvSpPr>
          <p:nvPr>
            <p:ph sz="quarter" idx="1"/>
          </p:nvPr>
        </p:nvSpPr>
        <p:spPr>
          <a:xfrm>
            <a:off x="304800" y="274320"/>
            <a:ext cx="5638800" cy="6327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20"/>
          <p:cNvSpPr>
            <a:spLocks noGrp="1"/>
          </p:cNvSpPr>
          <p:nvPr>
            <p:ph type="dt" sz="half" idx="10"/>
          </p:nvPr>
        </p:nvSpPr>
        <p:spPr/>
        <p:txBody>
          <a:bodyPr rtlCol="0"/>
          <a:lstStyle>
            <a:lvl1pPr>
              <a:defRPr/>
            </a:lvl1pPr>
          </a:lstStyle>
          <a:p>
            <a:pPr>
              <a:defRPr/>
            </a:pPr>
            <a:fld id="{68DA87B8-FC96-4415-A25D-4860C87B3DA8}" type="datetime1">
              <a:rPr lang="en-GB" smtClean="0"/>
              <a:t>07/12/2023</a:t>
            </a:fld>
            <a:endParaRPr lang="en-GB" dirty="0"/>
          </a:p>
        </p:txBody>
      </p:sp>
      <p:sp>
        <p:nvSpPr>
          <p:cNvPr id="13" name="Slide Number Placeholder 21"/>
          <p:cNvSpPr>
            <a:spLocks noGrp="1"/>
          </p:cNvSpPr>
          <p:nvPr>
            <p:ph type="sldNum" sz="quarter" idx="11"/>
          </p:nvPr>
        </p:nvSpPr>
        <p:spPr/>
        <p:txBody>
          <a:bodyPr rtlCol="0"/>
          <a:lstStyle>
            <a:lvl1pPr>
              <a:defRPr/>
            </a:lvl1pPr>
          </a:lstStyle>
          <a:p>
            <a:pPr>
              <a:defRPr/>
            </a:pPr>
            <a:fld id="{489FB222-E71A-450F-89D5-2BE9EF17C90D}" type="slidenum">
              <a:rPr lang="en-GB"/>
              <a:pPr>
                <a:defRPr/>
              </a:pPr>
              <a:t>‹#›</a:t>
            </a:fld>
            <a:endParaRPr lang="en-GB" dirty="0"/>
          </a:p>
        </p:txBody>
      </p:sp>
      <p:sp>
        <p:nvSpPr>
          <p:cNvPr id="14" name="Footer Placeholder 22"/>
          <p:cNvSpPr>
            <a:spLocks noGrp="1"/>
          </p:cNvSpPr>
          <p:nvPr>
            <p:ph type="ftr" sz="quarter" idx="12"/>
          </p:nvPr>
        </p:nvSpPr>
        <p:spPr/>
        <p:txBody>
          <a:bodyPr rtlCol="0"/>
          <a:lstStyle>
            <a:lvl1pPr>
              <a:defRPr/>
            </a:lvl1pPr>
          </a:lstStyle>
          <a:p>
            <a:pPr>
              <a:defRPr/>
            </a:pPr>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6" name="Oval 12"/>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8"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0"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1" name="Straight Connector 19"/>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2" name="Title 1"/>
          <p:cNvSpPr>
            <a:spLocks noGrp="1"/>
          </p:cNvSpPr>
          <p:nvPr>
            <p:ph type="title"/>
          </p:nvPr>
        </p:nvSpPr>
        <p:spPr>
          <a:xfrm rot="5400000">
            <a:off x="3350133" y="3200400"/>
            <a:ext cx="6309360" cy="457200"/>
          </a:xfrm>
        </p:spPr>
        <p:txBody>
          <a:bodyPr/>
          <a:lstStyle>
            <a:lvl1pPr algn="l">
              <a:buNone/>
              <a:defRPr sz="2000" b="1"/>
            </a:lvl1pPr>
          </a:lstStyle>
          <a:p>
            <a:r>
              <a:rPr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en-US" noProof="0" dirty="0"/>
              <a:t>Click icon to add picture</a:t>
            </a:r>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en-US"/>
              <a:t>Click to edit Master text styles</a:t>
            </a:r>
          </a:p>
        </p:txBody>
      </p:sp>
      <p:sp>
        <p:nvSpPr>
          <p:cNvPr id="12" name="Date Placeholder 16"/>
          <p:cNvSpPr>
            <a:spLocks noGrp="1"/>
          </p:cNvSpPr>
          <p:nvPr>
            <p:ph type="dt" sz="half" idx="10"/>
          </p:nvPr>
        </p:nvSpPr>
        <p:spPr/>
        <p:txBody>
          <a:bodyPr rtlCol="0"/>
          <a:lstStyle>
            <a:lvl1pPr>
              <a:defRPr/>
            </a:lvl1pPr>
          </a:lstStyle>
          <a:p>
            <a:pPr>
              <a:defRPr/>
            </a:pPr>
            <a:fld id="{F62ABCFA-5907-4C50-BB28-505AC0B57D7E}" type="datetime1">
              <a:rPr lang="en-GB" smtClean="0"/>
              <a:t>07/12/2023</a:t>
            </a:fld>
            <a:endParaRPr lang="en-GB" dirty="0"/>
          </a:p>
        </p:txBody>
      </p:sp>
      <p:sp>
        <p:nvSpPr>
          <p:cNvPr id="13" name="Slide Number Placeholder 17"/>
          <p:cNvSpPr>
            <a:spLocks noGrp="1"/>
          </p:cNvSpPr>
          <p:nvPr>
            <p:ph type="sldNum" sz="quarter" idx="11"/>
          </p:nvPr>
        </p:nvSpPr>
        <p:spPr/>
        <p:txBody>
          <a:bodyPr rtlCol="0"/>
          <a:lstStyle>
            <a:lvl1pPr>
              <a:defRPr/>
            </a:lvl1pPr>
          </a:lstStyle>
          <a:p>
            <a:pPr>
              <a:defRPr/>
            </a:pPr>
            <a:fld id="{B3931288-098F-49D4-A5F6-A0640BF24731}" type="slidenum">
              <a:rPr lang="en-GB"/>
              <a:pPr>
                <a:defRPr/>
              </a:pPr>
              <a:t>‹#›</a:t>
            </a:fld>
            <a:endParaRPr lang="en-GB" dirty="0"/>
          </a:p>
        </p:txBody>
      </p:sp>
      <p:sp>
        <p:nvSpPr>
          <p:cNvPr id="14" name="Footer Placeholder 20"/>
          <p:cNvSpPr>
            <a:spLocks noGrp="1"/>
          </p:cNvSpPr>
          <p:nvPr>
            <p:ph type="ftr" sz="quarter" idx="12"/>
          </p:nvPr>
        </p:nvSpPr>
        <p:spPr/>
        <p:txBody>
          <a:bodyPr rtlCol="0"/>
          <a:lstStyle>
            <a:lvl1pPr>
              <a:defRPr/>
            </a:lvl1pPr>
          </a:lstStyle>
          <a:p>
            <a:pPr>
              <a:defRPr/>
            </a:pP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lang="en-US"/>
              <a:t>Click to edit Master title style</a:t>
            </a:r>
          </a:p>
        </p:txBody>
      </p:sp>
      <p:sp>
        <p:nvSpPr>
          <p:cNvPr id="1028" name="Text Placeholder 12"/>
          <p:cNvSpPr>
            <a:spLocks noGrp="1"/>
          </p:cNvSpPr>
          <p:nvPr>
            <p:ph type="body" idx="1"/>
          </p:nvPr>
        </p:nvSpPr>
        <p:spPr bwMode="auto">
          <a:xfrm>
            <a:off x="457200" y="1600200"/>
            <a:ext cx="7467600" cy="4873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rot="5400000">
            <a:off x="7589045" y="1081881"/>
            <a:ext cx="2011362" cy="384175"/>
          </a:xfrm>
          <a:prstGeom prst="rect">
            <a:avLst/>
          </a:prstGeom>
        </p:spPr>
        <p:txBody>
          <a:bodyPr vert="horz" anchor="ctr" anchorCtr="0"/>
          <a:lstStyle>
            <a:lvl1pPr algn="r" eaLnBrk="1" fontAlgn="auto" latinLnBrk="0" hangingPunct="1">
              <a:spcBef>
                <a:spcPts val="0"/>
              </a:spcBef>
              <a:spcAft>
                <a:spcPts val="0"/>
              </a:spcAft>
              <a:defRPr kumimoji="0" sz="1200" smtClean="0">
                <a:solidFill>
                  <a:schemeClr val="tx2"/>
                </a:solidFill>
                <a:latin typeface="+mn-lt"/>
              </a:defRPr>
            </a:lvl1pPr>
          </a:lstStyle>
          <a:p>
            <a:pPr>
              <a:defRPr/>
            </a:pPr>
            <a:fld id="{E8862DAB-3B21-488F-82A6-1C25E9AF06B9}" type="datetime1">
              <a:rPr lang="en-GB" smtClean="0"/>
              <a:t>07/12/2023</a:t>
            </a:fld>
            <a:endParaRPr lang="en-GB" dirty="0"/>
          </a:p>
        </p:txBody>
      </p:sp>
      <p:sp>
        <p:nvSpPr>
          <p:cNvPr id="3" name="Footer Placeholder 2"/>
          <p:cNvSpPr>
            <a:spLocks noGrp="1"/>
          </p:cNvSpPr>
          <p:nvPr>
            <p:ph type="ftr" sz="quarter" idx="3"/>
          </p:nvPr>
        </p:nvSpPr>
        <p:spPr>
          <a:xfrm rot="5400000">
            <a:off x="6989763" y="3736975"/>
            <a:ext cx="3200400" cy="365125"/>
          </a:xfrm>
          <a:prstGeom prst="rect">
            <a:avLst/>
          </a:prstGeom>
        </p:spPr>
        <p:txBody>
          <a:bodyPr vert="horz" anchor="ctr" anchorCtr="0"/>
          <a:lstStyle>
            <a:lvl1pPr algn="l" eaLnBrk="1" fontAlgn="auto" latinLnBrk="0" hangingPunct="1">
              <a:spcBef>
                <a:spcPts val="0"/>
              </a:spcBef>
              <a:spcAft>
                <a:spcPts val="0"/>
              </a:spcAft>
              <a:defRPr kumimoji="0" sz="1200" dirty="0">
                <a:solidFill>
                  <a:schemeClr val="tx2"/>
                </a:solidFill>
                <a:latin typeface="+mn-lt"/>
              </a:defRPr>
            </a:lvl1pPr>
          </a:lstStyle>
          <a:p>
            <a:pPr>
              <a:defRPr/>
            </a:pP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12" name="Oval 11"/>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3" name="Slide Number Placeholder 22"/>
          <p:cNvSpPr>
            <a:spLocks noGrp="1"/>
          </p:cNvSpPr>
          <p:nvPr>
            <p:ph type="sldNum" sz="quarter" idx="4"/>
          </p:nvPr>
        </p:nvSpPr>
        <p:spPr>
          <a:xfrm>
            <a:off x="8129588" y="5734050"/>
            <a:ext cx="609600" cy="520700"/>
          </a:xfrm>
          <a:prstGeom prst="rect">
            <a:avLst/>
          </a:prstGeom>
        </p:spPr>
        <p:txBody>
          <a:bodyPr vert="horz" anchor="ctr"/>
          <a:lstStyle>
            <a:lvl1pPr algn="ctr" eaLnBrk="1" fontAlgn="auto" latinLnBrk="0" hangingPunct="1">
              <a:spcBef>
                <a:spcPts val="0"/>
              </a:spcBef>
              <a:spcAft>
                <a:spcPts val="0"/>
              </a:spcAft>
              <a:defRPr kumimoji="0" sz="1400" b="1" smtClean="0">
                <a:solidFill>
                  <a:srgbClr val="FFFFFF"/>
                </a:solidFill>
                <a:latin typeface="+mn-lt"/>
              </a:defRPr>
            </a:lvl1pPr>
          </a:lstStyle>
          <a:p>
            <a:pPr>
              <a:defRPr/>
            </a:pPr>
            <a:fld id="{41312E57-912E-4713-BA58-DAEC899BCC0E}" type="slidenum">
              <a:rPr lang="en-GB"/>
              <a:pPr>
                <a:defRPr/>
              </a:pPr>
              <a:t>‹#›</a:t>
            </a:fld>
            <a:endParaRPr lang="en-GB" dirty="0"/>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1" r:id="rId4"/>
    <p:sldLayoutId id="2147483670" r:id="rId5"/>
    <p:sldLayoutId id="2147483675" r:id="rId6"/>
    <p:sldLayoutId id="2147483669" r:id="rId7"/>
    <p:sldLayoutId id="2147483676" r:id="rId8"/>
    <p:sldLayoutId id="2147483677" r:id="rId9"/>
    <p:sldLayoutId id="2147483668" r:id="rId10"/>
    <p:sldLayoutId id="2147483667" r:id="rId11"/>
  </p:sldLayoutIdLst>
  <p:hf hdr="0" ftr="0" dt="0"/>
  <p:txStyles>
    <p:titleStyle>
      <a:lvl1pPr algn="l" rtl="0" fontAlgn="base">
        <a:spcBef>
          <a:spcPct val="0"/>
        </a:spcBef>
        <a:spcAft>
          <a:spcPct val="0"/>
        </a:spcAft>
        <a:defRPr sz="3000" kern="1200" cap="small">
          <a:solidFill>
            <a:schemeClr val="tx2"/>
          </a:solidFill>
          <a:latin typeface="+mj-lt"/>
          <a:ea typeface="+mj-ea"/>
          <a:cs typeface="+mj-cs"/>
        </a:defRPr>
      </a:lvl1pPr>
      <a:lvl2pPr algn="l" rtl="0" fontAlgn="base">
        <a:spcBef>
          <a:spcPct val="0"/>
        </a:spcBef>
        <a:spcAft>
          <a:spcPct val="0"/>
        </a:spcAft>
        <a:defRPr sz="3000">
          <a:solidFill>
            <a:schemeClr val="tx2"/>
          </a:solidFill>
          <a:latin typeface="Century Schoolbook" pitchFamily="18" charset="0"/>
        </a:defRPr>
      </a:lvl2pPr>
      <a:lvl3pPr algn="l" rtl="0" fontAlgn="base">
        <a:spcBef>
          <a:spcPct val="0"/>
        </a:spcBef>
        <a:spcAft>
          <a:spcPct val="0"/>
        </a:spcAft>
        <a:defRPr sz="3000">
          <a:solidFill>
            <a:schemeClr val="tx2"/>
          </a:solidFill>
          <a:latin typeface="Century Schoolbook" pitchFamily="18" charset="0"/>
        </a:defRPr>
      </a:lvl3pPr>
      <a:lvl4pPr algn="l" rtl="0" fontAlgn="base">
        <a:spcBef>
          <a:spcPct val="0"/>
        </a:spcBef>
        <a:spcAft>
          <a:spcPct val="0"/>
        </a:spcAft>
        <a:defRPr sz="3000">
          <a:solidFill>
            <a:schemeClr val="tx2"/>
          </a:solidFill>
          <a:latin typeface="Century Schoolbook" pitchFamily="18" charset="0"/>
        </a:defRPr>
      </a:lvl4pPr>
      <a:lvl5pPr algn="l" rtl="0" fontAlgn="base">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fontAlgn="base">
        <a:spcBef>
          <a:spcPts val="600"/>
        </a:spcBef>
        <a:spcAft>
          <a:spcPct val="0"/>
        </a:spcAft>
        <a:buClr>
          <a:schemeClr val="accent1"/>
        </a:buClr>
        <a:buSzPct val="70000"/>
        <a:buFont typeface="Wingdings" pitchFamily="2" charset="2"/>
        <a:buChar char=""/>
        <a:defRPr sz="2400" kern="1200">
          <a:solidFill>
            <a:schemeClr val="tx1"/>
          </a:solidFill>
          <a:latin typeface="+mn-lt"/>
          <a:ea typeface="+mn-ea"/>
          <a:cs typeface="+mn-cs"/>
        </a:defRPr>
      </a:lvl1pPr>
      <a:lvl2pPr marL="639763" indent="-273050" algn="l" rtl="0" fontAlgn="base">
        <a:spcBef>
          <a:spcPct val="20000"/>
        </a:spcBef>
        <a:spcAft>
          <a:spcPct val="0"/>
        </a:spcAft>
        <a:buClr>
          <a:schemeClr val="accent1"/>
        </a:buClr>
        <a:buSzPct val="80000"/>
        <a:buFont typeface="Wingdings 2" pitchFamily="18" charset="2"/>
        <a:buChar char=""/>
        <a:defRPr sz="2100" kern="1200">
          <a:solidFill>
            <a:schemeClr val="tx1"/>
          </a:solidFill>
          <a:latin typeface="+mn-lt"/>
          <a:ea typeface="+mn-ea"/>
          <a:cs typeface="+mn-cs"/>
        </a:defRPr>
      </a:lvl2pPr>
      <a:lvl3pPr marL="914400" indent="-182563" algn="l" rtl="0" fontAlgn="base">
        <a:spcBef>
          <a:spcPct val="20000"/>
        </a:spcBef>
        <a:spcAft>
          <a:spcPct val="0"/>
        </a:spcAft>
        <a:buClr>
          <a:srgbClr val="4471A6"/>
        </a:buClr>
        <a:buSzPct val="60000"/>
        <a:buFont typeface="Wingdings" pitchFamily="2" charset="2"/>
        <a:buChar char=""/>
        <a:defRPr kern="1200">
          <a:solidFill>
            <a:schemeClr val="tx1"/>
          </a:solidFill>
          <a:latin typeface="+mn-lt"/>
          <a:ea typeface="+mn-ea"/>
          <a:cs typeface="+mn-cs"/>
        </a:defRPr>
      </a:lvl3pPr>
      <a:lvl4pPr marL="1187450" indent="-182563" algn="l" rtl="0" fontAlgn="base">
        <a:spcBef>
          <a:spcPct val="20000"/>
        </a:spcBef>
        <a:spcAft>
          <a:spcPct val="0"/>
        </a:spcAft>
        <a:buClr>
          <a:srgbClr val="B2C1DB"/>
        </a:buClr>
        <a:buSzPct val="60000"/>
        <a:buFont typeface="Wingdings" pitchFamily="2" charset="2"/>
        <a:buChar char=""/>
        <a:defRPr kern="1200">
          <a:solidFill>
            <a:schemeClr val="tx1"/>
          </a:solidFill>
          <a:latin typeface="+mn-lt"/>
          <a:ea typeface="+mn-ea"/>
          <a:cs typeface="+mn-cs"/>
        </a:defRPr>
      </a:lvl4pPr>
      <a:lvl5pPr marL="1462088" indent="-182563" algn="l" rtl="0" fontAlgn="base">
        <a:spcBef>
          <a:spcPct val="20000"/>
        </a:spcBef>
        <a:spcAft>
          <a:spcPct val="0"/>
        </a:spcAft>
        <a:buClr>
          <a:srgbClr val="DCB3B2"/>
        </a:buClr>
        <a:buSzPct val="68000"/>
        <a:buFont typeface="Wingdings 2"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imgres?imgurl=http://upload.wikimedia.org/wikipedia/commons/7/7f/Cornflakes_with_milk_pouring_in.jpg&amp;imgrefurl=http://commons.wikimedia.org/wiki/File:Cornflakes_with_milk_pouring_in.jpg&amp;usg=__nyEt-0KZLryP3gLn50Ax1xxgM7A=&amp;h=1067&amp;w=1600&amp;sz=244&amp;hl=en&amp;start=4&amp;zoom=1&amp;itbs=1&amp;tbnid=KMBxBa7IQnq0dM:&amp;tbnh=100&amp;tbnw=150&amp;prev=/images?q=cornflakes&amp;hl=en&amp;gbv=2&amp;tbs=isch:1"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hyperlink" Target="http://www.google.com/imgres?imgurl=http://upload.wikimedia.org/wikipedia/en/7/7f/Weetabix_with_milk.jpg&amp;imgrefurl=http://en.wikipedia.org/wiki/File:Weetabix_with_milk.jpg&amp;usg=__Tri0lTgCRxGsGi9QBVkuoxxOpFs=&amp;h=1944&amp;w=2592&amp;sz=1364&amp;hl=en&amp;start=15&amp;zoom=1&amp;itbs=1&amp;tbnid=uVe1XBlRjvOaqM:&amp;tbnh=113&amp;tbnw=150&amp;prev=/images?q=weetabix&amp;hl=en&amp;gbv=2&amp;tbs=isch:1" TargetMode="Externa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hyperlink" Target="http://www.sainsburys.co.uk/groceries/shopping/details/product_detail.jsp?bmUID=1291204550769&amp;NEW_NAVIGATOR%3c%3elevel_0_id=0&amp;NEW_NAVIGATOR%3c%3elevel_1_id=1&amp;NEW_NAVIGATOR%3c%3elevel_2_id=2534374310939561&amp;NEW_NAVIGATOR%3c%3elevel_3_id=2534374320065772&amp;NEW_NAVIGATOR%3c%3elevel_4_id=2534374320065775&amp;NEW_NAVIGATOR%3c%3elevel_5_id=2534374320065827&amp;NEW_NAVIGATOR%3c%3elevel_6_id=1689949372021707&amp;GENERIC_EVENT%3c%3egeneric_text_1=RESULT_SEARCH_CLICK&amp;GENERIC_EVENT%3c%3egeneric_text_2=ready+meal&amp;GENERIC_EVENT%3c%3egeneric_number_2=845524441889735&amp;GENERIC_EVENT%3c%3egeneric_text_3=ready+meal&amp;bmForm=log_generic_event"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hyperlink" Target="http://www.sainsburys.co.uk/groceries/shopping/details/product_detail.jsp?bmUID=1291204614045&amp;NEW_NAVIGATOR%3c%3elevel_0_id=0&amp;NEW_NAVIGATOR%3c%3elevel_1_id=1&amp;NEW_NAVIGATOR%3c%3elevel_2_id=2534374310939561&amp;NEW_NAVIGATOR%3c%3elevel_3_id=2534374320065772&amp;NEW_NAVIGATOR%3c%3elevel_4_id=2534374320065806&amp;NEW_NAVIGATOR%3c%3elevel_5_id=2534374320066707&amp;NEW_NAVIGATOR%3c%3elevel_6_id=1689949372042519&amp;GENERIC_EVENT%3c%3egeneric_text_1=RESULT_SEARCH_CLICK&amp;GENERIC_EVENT%3c%3egeneric_text_2=be+good+to+yourself&amp;GENERIC_EVENT%3c%3egeneric_number_2=845524441910547&amp;GENERIC_EVENT%3c%3egeneric_text_3=be+good+to+yourself&amp;bmForm=log_generic_event" TargetMode="Externa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www.google.com/imgres?imgurl=http://4.bp.blogspot.com/_zG2ThebS6Xk/SOEnRL1Y0AI/AAAAAAAAAQE/rhh5odAkiIo/s400/Sausage+and+mash002.jpg&amp;imgrefurl=http://cyclingcook.blogspot.com/2008/09/sausage-and-mash-for-british-food.html&amp;usg=__VnrEnMWZpAb2_t8Gz92kp_3_zB4=&amp;h=400&amp;w=300&amp;sz=28&amp;hl=en&amp;start=4&amp;zoom=1&amp;itbs=1&amp;tbnid=rLjdK-HPT6Pe_M:&amp;tbnh=124&amp;tbnw=93&amp;prev=/images?q=sausage+and+mash&amp;hl=en&amp;gbv=2&amp;tbs=isch: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hyperlink" Target="http://www.google.com/imgres?imgurl=http://www.fotobank.ru/img/FC03-6983.jpg?size=l&amp;imgrefurl=http://fotobank.ru/image/FC03-6983.html&amp;usg=__ArSCGAOTPdncSAou2lRgZEVnaZI=&amp;h=438&amp;w=500&amp;sz=30&amp;hl=en&amp;start=3&amp;zoom=1&amp;itbs=1&amp;tbnid=Ciut2iDYajLsGM:&amp;tbnh=114&amp;tbnw=130&amp;prev=/images?q=pork+chop+and+mash&amp;hl=en&amp;gbv=2&amp;tbs=isch:1" TargetMode="Externa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jpeg"/><Relationship Id="rId9" Type="http://schemas.openxmlformats.org/officeDocument/2006/relationships/image" Target="../media/image9.wmf"/></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3124200"/>
            <a:ext cx="6172200" cy="1893888"/>
          </a:xfrm>
        </p:spPr>
        <p:txBody>
          <a:bodyPr>
            <a:normAutofit fontScale="90000"/>
          </a:bodyPr>
          <a:lstStyle/>
          <a:p>
            <a:pPr fontAlgn="auto">
              <a:spcAft>
                <a:spcPts val="0"/>
              </a:spcAft>
              <a:defRPr/>
            </a:pPr>
            <a:br>
              <a:rPr lang="en-GB" dirty="0"/>
            </a:br>
            <a:r>
              <a:rPr lang="en-GB" dirty="0" err="1"/>
              <a:t>OxSalt</a:t>
            </a:r>
            <a:br>
              <a:rPr lang="en-GB" dirty="0"/>
            </a:br>
            <a:br>
              <a:rPr lang="en-GB" dirty="0"/>
            </a:br>
            <a:r>
              <a:rPr lang="en-GB" dirty="0"/>
              <a:t>Lowering Salt For Health . </a:t>
            </a:r>
            <a:br>
              <a:rPr lang="en-GB" dirty="0"/>
            </a:br>
            <a:endParaRPr lang="en-GB" dirty="0"/>
          </a:p>
        </p:txBody>
      </p:sp>
      <p:sp>
        <p:nvSpPr>
          <p:cNvPr id="15362" name="Subtitle 2"/>
          <p:cNvSpPr>
            <a:spLocks noGrp="1"/>
          </p:cNvSpPr>
          <p:nvPr>
            <p:ph type="subTitle" idx="1"/>
          </p:nvPr>
        </p:nvSpPr>
        <p:spPr>
          <a:xfrm>
            <a:off x="2286000" y="5003800"/>
            <a:ext cx="6172200" cy="1371600"/>
          </a:xfrm>
        </p:spPr>
        <p:txBody>
          <a:bodyPr/>
          <a:lstStyle/>
          <a:p>
            <a:endParaRPr lang="en-GB" dirty="0"/>
          </a:p>
        </p:txBody>
      </p:sp>
      <p:pic>
        <p:nvPicPr>
          <p:cNvPr id="5" name="Picture 4" descr="Salt and a salt shaker next to a salt shaker&#10;&#10;Description automatically generated">
            <a:extLst>
              <a:ext uri="{FF2B5EF4-FFF2-40B4-BE49-F238E27FC236}">
                <a16:creationId xmlns:a16="http://schemas.microsoft.com/office/drawing/2014/main" id="{A8D9F21C-1AB1-C44A-F58A-6204B7DA0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764704"/>
            <a:ext cx="3816424" cy="25397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advTm="25110">
        <p14:reveal/>
      </p:transition>
    </mc:Choice>
    <mc:Fallback>
      <p:transition spd="slow" advTm="251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3412"/>
          </a:xfrm>
        </p:spPr>
        <p:txBody>
          <a:bodyPr>
            <a:normAutofit/>
          </a:bodyPr>
          <a:lstStyle/>
          <a:p>
            <a:pPr algn="ctr" fontAlgn="auto">
              <a:spcAft>
                <a:spcPts val="0"/>
              </a:spcAft>
              <a:defRPr/>
            </a:pPr>
            <a:r>
              <a:rPr lang="en-GB" sz="2800" b="1" u="sng" dirty="0"/>
              <a:t>Portion size</a:t>
            </a:r>
          </a:p>
        </p:txBody>
      </p:sp>
      <p:sp>
        <p:nvSpPr>
          <p:cNvPr id="28674" name="Content Placeholder 2"/>
          <p:cNvSpPr>
            <a:spLocks noGrp="1"/>
          </p:cNvSpPr>
          <p:nvPr>
            <p:ph sz="quarter" idx="1"/>
          </p:nvPr>
        </p:nvSpPr>
        <p:spPr>
          <a:xfrm>
            <a:off x="457200" y="1125538"/>
            <a:ext cx="7467600" cy="5348287"/>
          </a:xfrm>
        </p:spPr>
        <p:txBody>
          <a:bodyPr/>
          <a:lstStyle/>
          <a:p>
            <a:pPr>
              <a:buFont typeface="Wingdings" pitchFamily="2" charset="2"/>
              <a:buChar char="Ø"/>
            </a:pPr>
            <a:r>
              <a:rPr lang="en-GB" dirty="0">
                <a:latin typeface="Arial" pitchFamily="34" charset="0"/>
                <a:cs typeface="Arial" pitchFamily="34" charset="0"/>
              </a:rPr>
              <a:t>Remember the suggested portion size on the food label might not be the portion size you put on your plate.</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Remember to adjust the amount of salt on the food label to match your portion size.</a:t>
            </a:r>
          </a:p>
          <a:p>
            <a:pPr>
              <a:buFont typeface="Wingdings" pitchFamily="2" charset="2"/>
              <a:buNone/>
            </a:pPr>
            <a:endParaRPr lang="en-GB" dirty="0">
              <a:latin typeface="Arial" pitchFamily="34" charset="0"/>
              <a:cs typeface="Arial" pitchFamily="34" charset="0"/>
            </a:endParaRPr>
          </a:p>
          <a:p>
            <a:pPr>
              <a:buFont typeface="Wingdings" pitchFamily="2" charset="2"/>
              <a:buNone/>
            </a:pPr>
            <a:r>
              <a:rPr lang="en-GB" dirty="0">
                <a:latin typeface="Arial" pitchFamily="34" charset="0"/>
                <a:cs typeface="Arial" pitchFamily="34" charset="0"/>
              </a:rPr>
              <a:t>For example if the portion size on the jar is a ¼ and you are going to eat ½ jar you would need to double the salt content on the food label as this would be your actual salt intake.</a:t>
            </a:r>
          </a:p>
          <a:p>
            <a:pPr>
              <a:buFont typeface="Wingdings" pitchFamily="2" charset="2"/>
              <a:buNone/>
            </a:pPr>
            <a:endParaRPr lang="en-GB" dirty="0">
              <a:latin typeface="Arial" pitchFamily="34" charset="0"/>
              <a:cs typeface="Arial" pitchFamily="34" charset="0"/>
            </a:endParaRPr>
          </a:p>
          <a:p>
            <a:pPr>
              <a:buFont typeface="Wingdings" pitchFamily="2" charset="2"/>
              <a:buChar char="Ø"/>
            </a:pPr>
            <a:r>
              <a:rPr lang="en-GB" b="1" i="1" u="sng" dirty="0">
                <a:latin typeface="Arial" pitchFamily="34" charset="0"/>
                <a:cs typeface="Arial" pitchFamily="34" charset="0"/>
              </a:rPr>
              <a:t>Remember your portion size, to be label wise!</a:t>
            </a:r>
          </a:p>
        </p:txBody>
      </p:sp>
      <p:sp>
        <p:nvSpPr>
          <p:cNvPr id="3" name="Slide Number Placeholder 2">
            <a:extLst>
              <a:ext uri="{FF2B5EF4-FFF2-40B4-BE49-F238E27FC236}">
                <a16:creationId xmlns:a16="http://schemas.microsoft.com/office/drawing/2014/main" id="{EBF71CDF-CC3D-A355-2708-FF76CBB7DD12}"/>
              </a:ext>
            </a:extLst>
          </p:cNvPr>
          <p:cNvSpPr>
            <a:spLocks noGrp="1"/>
          </p:cNvSpPr>
          <p:nvPr>
            <p:ph type="sldNum" sz="quarter" idx="11"/>
          </p:nvPr>
        </p:nvSpPr>
        <p:spPr/>
        <p:txBody>
          <a:bodyPr/>
          <a:lstStyle/>
          <a:p>
            <a:pPr>
              <a:defRPr/>
            </a:pPr>
            <a:fld id="{633DCF0B-E1F9-47E0-97D4-43CD01511D40}" type="slidenum">
              <a:rPr lang="en-GB" smtClean="0"/>
              <a:pPr>
                <a:defRPr/>
              </a:pPr>
              <a:t>10</a:t>
            </a:fld>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Picture 5" descr="Cornflakes_with_milk_pouring_in">
            <a:hlinkClick r:id="rId3"/>
          </p:cNvPr>
          <p:cNvPicPr>
            <a:picLocks noChangeAspect="1" noChangeArrowheads="1"/>
          </p:cNvPicPr>
          <p:nvPr/>
        </p:nvPicPr>
        <p:blipFill>
          <a:blip r:embed="rId4" cstate="print"/>
          <a:srcRect/>
          <a:stretch>
            <a:fillRect/>
          </a:stretch>
        </p:blipFill>
        <p:spPr bwMode="auto">
          <a:xfrm>
            <a:off x="1115616" y="3573016"/>
            <a:ext cx="1731962" cy="1154112"/>
          </a:xfrm>
          <a:prstGeom prst="rect">
            <a:avLst/>
          </a:prstGeom>
          <a:noFill/>
        </p:spPr>
      </p:pic>
      <p:pic>
        <p:nvPicPr>
          <p:cNvPr id="39943" name="Picture 7" descr="Weetabix_with_milk">
            <a:hlinkClick r:id="rId5"/>
          </p:cNvPr>
          <p:cNvPicPr>
            <a:picLocks noChangeAspect="1" noChangeArrowheads="1"/>
          </p:cNvPicPr>
          <p:nvPr/>
        </p:nvPicPr>
        <p:blipFill>
          <a:blip r:embed="rId6" cstate="print"/>
          <a:srcRect/>
          <a:stretch>
            <a:fillRect/>
          </a:stretch>
        </p:blipFill>
        <p:spPr bwMode="auto">
          <a:xfrm>
            <a:off x="6012160" y="3573016"/>
            <a:ext cx="1590675" cy="1198562"/>
          </a:xfrm>
          <a:prstGeom prst="rect">
            <a:avLst/>
          </a:prstGeom>
          <a:noFill/>
        </p:spPr>
      </p:pic>
      <p:sp>
        <p:nvSpPr>
          <p:cNvPr id="39954" name="Rectangle 18"/>
          <p:cNvSpPr>
            <a:spLocks noChangeArrowheads="1"/>
          </p:cNvSpPr>
          <p:nvPr/>
        </p:nvSpPr>
        <p:spPr bwMode="auto">
          <a:xfrm>
            <a:off x="755576" y="2132856"/>
            <a:ext cx="2852063" cy="634020"/>
          </a:xfrm>
          <a:prstGeom prst="rect">
            <a:avLst/>
          </a:prstGeom>
          <a:noFill/>
          <a:ln w="9525">
            <a:noFill/>
            <a:miter lim="800000"/>
            <a:headEnd/>
            <a:tailEnd/>
          </a:ln>
          <a:effectLst/>
        </p:spPr>
        <p:txBody>
          <a:bodyPr wrap="none">
            <a:spAutoFit/>
          </a:bodyPr>
          <a:lstStyle/>
          <a:p>
            <a:pPr>
              <a:spcBef>
                <a:spcPct val="20000"/>
              </a:spcBef>
            </a:pPr>
            <a:r>
              <a:rPr lang="en-GB" sz="1600" dirty="0"/>
              <a:t>30 g bran flakes with milk </a:t>
            </a:r>
          </a:p>
          <a:p>
            <a:pPr>
              <a:spcBef>
                <a:spcPct val="20000"/>
              </a:spcBef>
            </a:pPr>
            <a:r>
              <a:rPr lang="en-GB" sz="1600" dirty="0"/>
              <a:t>0.6 g salt = 10% of your GDA</a:t>
            </a:r>
          </a:p>
        </p:txBody>
      </p:sp>
      <p:sp>
        <p:nvSpPr>
          <p:cNvPr id="39955" name="Rectangle 19"/>
          <p:cNvSpPr>
            <a:spLocks noChangeArrowheads="1"/>
          </p:cNvSpPr>
          <p:nvPr/>
        </p:nvSpPr>
        <p:spPr bwMode="auto">
          <a:xfrm>
            <a:off x="5220072" y="2132856"/>
            <a:ext cx="2852063" cy="584775"/>
          </a:xfrm>
          <a:prstGeom prst="rect">
            <a:avLst/>
          </a:prstGeom>
          <a:noFill/>
          <a:ln w="9525">
            <a:noFill/>
            <a:miter lim="800000"/>
            <a:headEnd/>
            <a:tailEnd/>
          </a:ln>
          <a:effectLst/>
        </p:spPr>
        <p:txBody>
          <a:bodyPr wrap="none">
            <a:spAutoFit/>
          </a:bodyPr>
          <a:lstStyle/>
          <a:p>
            <a:r>
              <a:rPr lang="en-GB" sz="1600" dirty="0"/>
              <a:t>2 </a:t>
            </a:r>
            <a:r>
              <a:rPr lang="en-GB" sz="1600" dirty="0" err="1"/>
              <a:t>weetabix</a:t>
            </a:r>
            <a:r>
              <a:rPr lang="en-GB" sz="1600" dirty="0"/>
              <a:t> with milk </a:t>
            </a:r>
          </a:p>
          <a:p>
            <a:r>
              <a:rPr lang="en-GB" sz="1600" dirty="0"/>
              <a:t>0.27 g salt = 5% of your GDA</a:t>
            </a:r>
          </a:p>
        </p:txBody>
      </p:sp>
      <p:sp>
        <p:nvSpPr>
          <p:cNvPr id="39956" name="Rectangle 20"/>
          <p:cNvSpPr>
            <a:spLocks noChangeArrowheads="1"/>
          </p:cNvSpPr>
          <p:nvPr/>
        </p:nvSpPr>
        <p:spPr bwMode="auto">
          <a:xfrm>
            <a:off x="1115616" y="1340768"/>
            <a:ext cx="1492716" cy="369332"/>
          </a:xfrm>
          <a:prstGeom prst="rect">
            <a:avLst/>
          </a:prstGeom>
          <a:noFill/>
          <a:ln w="9525">
            <a:noFill/>
            <a:miter lim="800000"/>
            <a:headEnd/>
            <a:tailEnd/>
          </a:ln>
          <a:effectLst/>
        </p:spPr>
        <p:txBody>
          <a:bodyPr wrap="none">
            <a:spAutoFit/>
          </a:bodyPr>
          <a:lstStyle/>
          <a:p>
            <a:r>
              <a:rPr lang="en-GB" b="1" dirty="0"/>
              <a:t>Swap this…</a:t>
            </a:r>
          </a:p>
        </p:txBody>
      </p:sp>
      <p:sp>
        <p:nvSpPr>
          <p:cNvPr id="39957" name="Rectangle 21"/>
          <p:cNvSpPr>
            <a:spLocks noChangeArrowheads="1"/>
          </p:cNvSpPr>
          <p:nvPr/>
        </p:nvSpPr>
        <p:spPr bwMode="auto">
          <a:xfrm>
            <a:off x="5580112" y="1268760"/>
            <a:ext cx="1844675" cy="519112"/>
          </a:xfrm>
          <a:prstGeom prst="rect">
            <a:avLst/>
          </a:prstGeom>
          <a:noFill/>
          <a:ln w="9525">
            <a:noFill/>
            <a:miter lim="800000"/>
            <a:headEnd/>
            <a:tailEnd/>
          </a:ln>
          <a:effectLst/>
        </p:spPr>
        <p:txBody>
          <a:bodyPr wrap="none">
            <a:spAutoFit/>
          </a:bodyPr>
          <a:lstStyle/>
          <a:p>
            <a:r>
              <a:rPr lang="en-GB" b="1" dirty="0"/>
              <a:t>For this…</a:t>
            </a:r>
          </a:p>
        </p:txBody>
      </p:sp>
      <p:sp>
        <p:nvSpPr>
          <p:cNvPr id="39963" name="AutoShape 27"/>
          <p:cNvSpPr>
            <a:spLocks noChangeArrowheads="1"/>
          </p:cNvSpPr>
          <p:nvPr/>
        </p:nvSpPr>
        <p:spPr bwMode="auto">
          <a:xfrm>
            <a:off x="3563888" y="4005064"/>
            <a:ext cx="1903412" cy="225425"/>
          </a:xfrm>
          <a:prstGeom prst="rightArrow">
            <a:avLst>
              <a:gd name="adj1" fmla="val 50000"/>
              <a:gd name="adj2" fmla="val 211091"/>
            </a:avLst>
          </a:prstGeom>
          <a:solidFill>
            <a:schemeClr val="accent1"/>
          </a:solidFill>
          <a:ln w="9525">
            <a:solidFill>
              <a:schemeClr val="tx1"/>
            </a:solidFill>
            <a:miter lim="800000"/>
            <a:headEnd/>
            <a:tailEnd/>
          </a:ln>
          <a:effectLst/>
        </p:spPr>
        <p:txBody>
          <a:bodyPr wrap="none" anchor="ctr"/>
          <a:lstStyle/>
          <a:p>
            <a:endParaRPr lang="en-GB"/>
          </a:p>
        </p:txBody>
      </p:sp>
      <p:sp>
        <p:nvSpPr>
          <p:cNvPr id="14" name="Title 13"/>
          <p:cNvSpPr>
            <a:spLocks noGrp="1"/>
          </p:cNvSpPr>
          <p:nvPr>
            <p:ph type="title"/>
          </p:nvPr>
        </p:nvSpPr>
        <p:spPr>
          <a:xfrm>
            <a:off x="971600" y="188640"/>
            <a:ext cx="7467600" cy="620688"/>
          </a:xfrm>
        </p:spPr>
        <p:txBody>
          <a:bodyPr>
            <a:normAutofit/>
          </a:bodyPr>
          <a:lstStyle/>
          <a:p>
            <a:pPr algn="ctr"/>
            <a:r>
              <a:rPr lang="en-GB" sz="2800" b="1" u="sng" cap="none" dirty="0"/>
              <a:t>Breakfast ‘Swaps’</a:t>
            </a:r>
            <a:endParaRPr lang="en-GB" sz="2800" b="1" u="sng" dirty="0"/>
          </a:p>
        </p:txBody>
      </p:sp>
      <p:sp>
        <p:nvSpPr>
          <p:cNvPr id="2" name="Slide Number Placeholder 1">
            <a:extLst>
              <a:ext uri="{FF2B5EF4-FFF2-40B4-BE49-F238E27FC236}">
                <a16:creationId xmlns:a16="http://schemas.microsoft.com/office/drawing/2014/main" id="{4BB2A10C-1042-A42F-E292-8E2AFE204A11}"/>
              </a:ext>
            </a:extLst>
          </p:cNvPr>
          <p:cNvSpPr>
            <a:spLocks noGrp="1"/>
          </p:cNvSpPr>
          <p:nvPr>
            <p:ph type="sldNum" sz="quarter" idx="11"/>
          </p:nvPr>
        </p:nvSpPr>
        <p:spPr/>
        <p:txBody>
          <a:bodyPr/>
          <a:lstStyle/>
          <a:p>
            <a:pPr>
              <a:defRPr/>
            </a:pPr>
            <a:fld id="{857550F7-DAED-4E95-A339-62498CB590AC}" type="slidenum">
              <a:rPr lang="en-GB" smtClean="0"/>
              <a:pPr>
                <a:defRPr/>
              </a:pPr>
              <a:t>11</a:t>
            </a:fld>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7" name="Picture 7" descr="5B2A60E4-F93E-4074-87FB-1DDC07C4F861_Spec2_v1_m56577569833920108"/>
          <p:cNvPicPr>
            <a:picLocks noChangeAspect="1" noChangeArrowheads="1"/>
          </p:cNvPicPr>
          <p:nvPr/>
        </p:nvPicPr>
        <p:blipFill>
          <a:blip r:embed="rId3" cstate="print"/>
          <a:srcRect/>
          <a:stretch>
            <a:fillRect/>
          </a:stretch>
        </p:blipFill>
        <p:spPr bwMode="auto">
          <a:xfrm>
            <a:off x="6012160" y="3429000"/>
            <a:ext cx="1276350" cy="1276350"/>
          </a:xfrm>
          <a:prstGeom prst="rect">
            <a:avLst/>
          </a:prstGeom>
          <a:noFill/>
        </p:spPr>
      </p:pic>
      <p:sp>
        <p:nvSpPr>
          <p:cNvPr id="40976" name="Rectangle 16"/>
          <p:cNvSpPr>
            <a:spLocks noChangeArrowheads="1"/>
          </p:cNvSpPr>
          <p:nvPr/>
        </p:nvSpPr>
        <p:spPr bwMode="auto">
          <a:xfrm>
            <a:off x="755576" y="2492896"/>
            <a:ext cx="2952328" cy="732508"/>
          </a:xfrm>
          <a:prstGeom prst="rect">
            <a:avLst/>
          </a:prstGeom>
          <a:noFill/>
          <a:ln w="9525">
            <a:noFill/>
            <a:miter lim="800000"/>
            <a:headEnd/>
            <a:tailEnd/>
          </a:ln>
          <a:effectLst/>
        </p:spPr>
        <p:txBody>
          <a:bodyPr wrap="square">
            <a:spAutoFit/>
          </a:bodyPr>
          <a:lstStyle/>
          <a:p>
            <a:pPr>
              <a:lnSpc>
                <a:spcPct val="80000"/>
              </a:lnSpc>
              <a:spcBef>
                <a:spcPct val="20000"/>
              </a:spcBef>
            </a:pPr>
            <a:r>
              <a:rPr lang="en-GB" sz="1600" dirty="0"/>
              <a:t>Cheddar cheese sandwich  &amp; ready salted crisps </a:t>
            </a:r>
          </a:p>
          <a:p>
            <a:pPr>
              <a:lnSpc>
                <a:spcPct val="80000"/>
              </a:lnSpc>
              <a:spcBef>
                <a:spcPct val="20000"/>
              </a:spcBef>
            </a:pPr>
            <a:r>
              <a:rPr lang="en-GB" sz="1600" dirty="0"/>
              <a:t>2.54 g salt = 42% of your GDA</a:t>
            </a:r>
          </a:p>
        </p:txBody>
      </p:sp>
      <p:sp>
        <p:nvSpPr>
          <p:cNvPr id="40977" name="Rectangle 17"/>
          <p:cNvSpPr>
            <a:spLocks noChangeArrowheads="1"/>
          </p:cNvSpPr>
          <p:nvPr/>
        </p:nvSpPr>
        <p:spPr bwMode="auto">
          <a:xfrm>
            <a:off x="4788024" y="2348880"/>
            <a:ext cx="3597844" cy="830997"/>
          </a:xfrm>
          <a:prstGeom prst="rect">
            <a:avLst/>
          </a:prstGeom>
          <a:noFill/>
          <a:ln w="9525">
            <a:noFill/>
            <a:miter lim="800000"/>
            <a:headEnd/>
            <a:tailEnd/>
          </a:ln>
          <a:effectLst/>
        </p:spPr>
        <p:txBody>
          <a:bodyPr wrap="none">
            <a:spAutoFit/>
          </a:bodyPr>
          <a:lstStyle/>
          <a:p>
            <a:r>
              <a:rPr lang="en-GB" sz="1600" dirty="0"/>
              <a:t>Tuna sandwich made with tuna </a:t>
            </a:r>
          </a:p>
          <a:p>
            <a:r>
              <a:rPr lang="en-GB" sz="1600" dirty="0"/>
              <a:t>in spring water &amp; salt ‘n’ shake crisps </a:t>
            </a:r>
          </a:p>
          <a:p>
            <a:r>
              <a:rPr lang="en-GB" sz="1600" dirty="0"/>
              <a:t>1.24 g salt = 20% of your GDA</a:t>
            </a:r>
          </a:p>
        </p:txBody>
      </p:sp>
      <p:sp>
        <p:nvSpPr>
          <p:cNvPr id="40978" name="AutoShape 18"/>
          <p:cNvSpPr>
            <a:spLocks noChangeArrowheads="1"/>
          </p:cNvSpPr>
          <p:nvPr/>
        </p:nvSpPr>
        <p:spPr bwMode="auto">
          <a:xfrm>
            <a:off x="3419872" y="4005064"/>
            <a:ext cx="1903413" cy="225425"/>
          </a:xfrm>
          <a:prstGeom prst="rightArrow">
            <a:avLst>
              <a:gd name="adj1" fmla="val 50000"/>
              <a:gd name="adj2" fmla="val 211092"/>
            </a:avLst>
          </a:prstGeom>
          <a:solidFill>
            <a:schemeClr val="accent1"/>
          </a:solidFill>
          <a:ln w="9525">
            <a:solidFill>
              <a:schemeClr val="tx1"/>
            </a:solidFill>
            <a:miter lim="800000"/>
            <a:headEnd/>
            <a:tailEnd/>
          </a:ln>
          <a:effectLst/>
        </p:spPr>
        <p:txBody>
          <a:bodyPr wrap="none" anchor="ctr"/>
          <a:lstStyle/>
          <a:p>
            <a:endParaRPr lang="en-GB"/>
          </a:p>
        </p:txBody>
      </p:sp>
      <p:sp>
        <p:nvSpPr>
          <p:cNvPr id="40980" name="Rectangle 20"/>
          <p:cNvSpPr>
            <a:spLocks noChangeArrowheads="1"/>
          </p:cNvSpPr>
          <p:nvPr/>
        </p:nvSpPr>
        <p:spPr bwMode="auto">
          <a:xfrm>
            <a:off x="1259632" y="1628800"/>
            <a:ext cx="1492716" cy="369332"/>
          </a:xfrm>
          <a:prstGeom prst="rect">
            <a:avLst/>
          </a:prstGeom>
          <a:noFill/>
          <a:ln w="9525">
            <a:noFill/>
            <a:miter lim="800000"/>
            <a:headEnd/>
            <a:tailEnd/>
          </a:ln>
          <a:effectLst/>
        </p:spPr>
        <p:txBody>
          <a:bodyPr wrap="none">
            <a:spAutoFit/>
          </a:bodyPr>
          <a:lstStyle/>
          <a:p>
            <a:r>
              <a:rPr lang="en-GB" b="1" dirty="0"/>
              <a:t>Swap this…</a:t>
            </a:r>
          </a:p>
        </p:txBody>
      </p:sp>
      <p:sp>
        <p:nvSpPr>
          <p:cNvPr id="40981" name="Rectangle 21"/>
          <p:cNvSpPr>
            <a:spLocks noChangeArrowheads="1"/>
          </p:cNvSpPr>
          <p:nvPr/>
        </p:nvSpPr>
        <p:spPr bwMode="auto">
          <a:xfrm>
            <a:off x="5436096" y="1556792"/>
            <a:ext cx="1844675" cy="519112"/>
          </a:xfrm>
          <a:prstGeom prst="rect">
            <a:avLst/>
          </a:prstGeom>
          <a:noFill/>
          <a:ln w="9525">
            <a:noFill/>
            <a:miter lim="800000"/>
            <a:headEnd/>
            <a:tailEnd/>
          </a:ln>
          <a:effectLst/>
        </p:spPr>
        <p:txBody>
          <a:bodyPr wrap="none">
            <a:spAutoFit/>
          </a:bodyPr>
          <a:lstStyle/>
          <a:p>
            <a:r>
              <a:rPr lang="en-GB" b="1" dirty="0"/>
              <a:t>For this…</a:t>
            </a:r>
          </a:p>
        </p:txBody>
      </p:sp>
      <p:sp>
        <p:nvSpPr>
          <p:cNvPr id="14" name="Title 13"/>
          <p:cNvSpPr>
            <a:spLocks noGrp="1"/>
          </p:cNvSpPr>
          <p:nvPr>
            <p:ph type="title"/>
          </p:nvPr>
        </p:nvSpPr>
        <p:spPr>
          <a:xfrm>
            <a:off x="457200" y="274638"/>
            <a:ext cx="7467600" cy="634082"/>
          </a:xfrm>
        </p:spPr>
        <p:txBody>
          <a:bodyPr>
            <a:normAutofit/>
          </a:bodyPr>
          <a:lstStyle/>
          <a:p>
            <a:pPr algn="ctr"/>
            <a:r>
              <a:rPr lang="en-GB" sz="2800" b="1" u="sng" cap="none" dirty="0"/>
              <a:t>Light Meal ‘Swaps’</a:t>
            </a:r>
            <a:endParaRPr lang="en-GB" sz="2800" b="1" u="sng" dirty="0"/>
          </a:p>
        </p:txBody>
      </p:sp>
      <p:pic>
        <p:nvPicPr>
          <p:cNvPr id="1026" name="Picture 2" descr="C:\Documents and Settings\clare.camidge\My Documents\My Pictures\BZ3QMCAPS9PXCCADJLTU2CAI1DHI5CAJPC6O7CA35V2TSCA54A09XCAJEHVGCCA40A2JUCARFZCTACA32NC6CCAW760CYCAZ4FYSDCAIFU16BCABUYX3OCAFJR53KCAP7BLF8CA8CBIZRCA1TQD7H.jpg"/>
          <p:cNvPicPr>
            <a:picLocks noChangeAspect="1" noChangeArrowheads="1"/>
          </p:cNvPicPr>
          <p:nvPr/>
        </p:nvPicPr>
        <p:blipFill>
          <a:blip r:embed="rId4" cstate="print"/>
          <a:srcRect/>
          <a:stretch>
            <a:fillRect/>
          </a:stretch>
        </p:blipFill>
        <p:spPr bwMode="auto">
          <a:xfrm>
            <a:off x="971600" y="3645024"/>
            <a:ext cx="1872208" cy="1152128"/>
          </a:xfrm>
          <a:prstGeom prst="rect">
            <a:avLst/>
          </a:prstGeom>
          <a:noFill/>
        </p:spPr>
      </p:pic>
      <p:sp>
        <p:nvSpPr>
          <p:cNvPr id="2" name="Slide Number Placeholder 1">
            <a:extLst>
              <a:ext uri="{FF2B5EF4-FFF2-40B4-BE49-F238E27FC236}">
                <a16:creationId xmlns:a16="http://schemas.microsoft.com/office/drawing/2014/main" id="{65F49B2E-9D58-7197-660D-5FC2345EEE76}"/>
              </a:ext>
            </a:extLst>
          </p:cNvPr>
          <p:cNvSpPr>
            <a:spLocks noGrp="1"/>
          </p:cNvSpPr>
          <p:nvPr>
            <p:ph type="sldNum" sz="quarter" idx="11"/>
          </p:nvPr>
        </p:nvSpPr>
        <p:spPr/>
        <p:txBody>
          <a:bodyPr/>
          <a:lstStyle/>
          <a:p>
            <a:pPr>
              <a:defRPr/>
            </a:pPr>
            <a:fld id="{857550F7-DAED-4E95-A339-62498CB590AC}" type="slidenum">
              <a:rPr lang="en-GB" smtClean="0"/>
              <a:pPr>
                <a:defRPr/>
              </a:pPr>
              <a:t>12</a:t>
            </a:fld>
            <a:endParaRPr lang="en-GB"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ChangeArrowheads="1"/>
          </p:cNvSpPr>
          <p:nvPr/>
        </p:nvSpPr>
        <p:spPr bwMode="auto">
          <a:xfrm>
            <a:off x="683568" y="1916832"/>
            <a:ext cx="2880320" cy="1027974"/>
          </a:xfrm>
          <a:prstGeom prst="rect">
            <a:avLst/>
          </a:prstGeom>
          <a:noFill/>
          <a:ln w="9525">
            <a:noFill/>
            <a:miter lim="800000"/>
            <a:headEnd/>
            <a:tailEnd/>
          </a:ln>
          <a:effectLst/>
        </p:spPr>
        <p:txBody>
          <a:bodyPr wrap="square">
            <a:spAutoFit/>
          </a:bodyPr>
          <a:lstStyle/>
          <a:p>
            <a:pPr>
              <a:lnSpc>
                <a:spcPct val="80000"/>
              </a:lnSpc>
              <a:spcBef>
                <a:spcPct val="20000"/>
              </a:spcBef>
            </a:pPr>
            <a:r>
              <a:rPr lang="en-GB" sz="1600" dirty="0"/>
              <a:t>Chicken </a:t>
            </a:r>
          </a:p>
          <a:p>
            <a:pPr>
              <a:lnSpc>
                <a:spcPct val="80000"/>
              </a:lnSpc>
              <a:spcBef>
                <a:spcPct val="20000"/>
              </a:spcBef>
            </a:pPr>
            <a:r>
              <a:rPr lang="en-GB" sz="1600" dirty="0" err="1"/>
              <a:t>Tikka</a:t>
            </a:r>
            <a:r>
              <a:rPr lang="en-GB" sz="1600" dirty="0"/>
              <a:t> With Rice 500g </a:t>
            </a:r>
          </a:p>
          <a:p>
            <a:pPr>
              <a:lnSpc>
                <a:spcPct val="80000"/>
              </a:lnSpc>
              <a:spcBef>
                <a:spcPct val="20000"/>
              </a:spcBef>
            </a:pPr>
            <a:r>
              <a:rPr lang="en-GB" sz="1600" dirty="0"/>
              <a:t>2.77 g salt = 46% of your </a:t>
            </a:r>
          </a:p>
          <a:p>
            <a:pPr>
              <a:lnSpc>
                <a:spcPct val="80000"/>
              </a:lnSpc>
              <a:spcBef>
                <a:spcPct val="20000"/>
              </a:spcBef>
            </a:pPr>
            <a:r>
              <a:rPr lang="en-GB" sz="1600" dirty="0"/>
              <a:t>GDA</a:t>
            </a:r>
          </a:p>
        </p:txBody>
      </p:sp>
      <p:pic>
        <p:nvPicPr>
          <p:cNvPr id="41989" name="Picture 5" descr="Product information for Sainsbury's Chicken Tikka With Rice 500g">
            <a:hlinkClick r:id="rId3"/>
          </p:cNvPr>
          <p:cNvPicPr>
            <a:picLocks noChangeAspect="1" noChangeArrowheads="1"/>
          </p:cNvPicPr>
          <p:nvPr/>
        </p:nvPicPr>
        <p:blipFill>
          <a:blip r:embed="rId4" cstate="print"/>
          <a:srcRect/>
          <a:stretch>
            <a:fillRect/>
          </a:stretch>
        </p:blipFill>
        <p:spPr bwMode="auto">
          <a:xfrm>
            <a:off x="1043608" y="3140968"/>
            <a:ext cx="1655763" cy="1655762"/>
          </a:xfrm>
          <a:prstGeom prst="rect">
            <a:avLst/>
          </a:prstGeom>
          <a:noFill/>
        </p:spPr>
      </p:pic>
      <p:sp>
        <p:nvSpPr>
          <p:cNvPr id="41990" name="Rectangle 6"/>
          <p:cNvSpPr>
            <a:spLocks noChangeArrowheads="1"/>
          </p:cNvSpPr>
          <p:nvPr/>
        </p:nvSpPr>
        <p:spPr bwMode="auto">
          <a:xfrm>
            <a:off x="5220072" y="1844824"/>
            <a:ext cx="3024336" cy="1077218"/>
          </a:xfrm>
          <a:prstGeom prst="rect">
            <a:avLst/>
          </a:prstGeom>
          <a:noFill/>
          <a:ln w="9525">
            <a:noFill/>
            <a:miter lim="800000"/>
            <a:headEnd/>
            <a:tailEnd/>
          </a:ln>
          <a:effectLst/>
        </p:spPr>
        <p:txBody>
          <a:bodyPr wrap="square">
            <a:spAutoFit/>
          </a:bodyPr>
          <a:lstStyle/>
          <a:p>
            <a:r>
              <a:rPr lang="en-GB" sz="1600" dirty="0"/>
              <a:t>Chicken Tikka Masala With Pilau Rice, Be Good To Yourself  380g </a:t>
            </a:r>
          </a:p>
          <a:p>
            <a:r>
              <a:rPr lang="en-GB" sz="1600" dirty="0"/>
              <a:t>0.84 g salt = 14% of your GDA</a:t>
            </a:r>
          </a:p>
        </p:txBody>
      </p:sp>
      <p:pic>
        <p:nvPicPr>
          <p:cNvPr id="41991" name="Picture 7" descr="Product information for Sainsbury's Chicken Tikka Masala With Pilau Rice, Be Good To Yourself 400g">
            <a:hlinkClick r:id="rId5"/>
          </p:cNvPr>
          <p:cNvPicPr>
            <a:picLocks noChangeAspect="1" noChangeArrowheads="1"/>
          </p:cNvPicPr>
          <p:nvPr/>
        </p:nvPicPr>
        <p:blipFill>
          <a:blip r:embed="rId6" cstate="print"/>
          <a:srcRect/>
          <a:stretch>
            <a:fillRect/>
          </a:stretch>
        </p:blipFill>
        <p:spPr bwMode="auto">
          <a:xfrm>
            <a:off x="6084168" y="3212976"/>
            <a:ext cx="1471612" cy="1471612"/>
          </a:xfrm>
          <a:prstGeom prst="rect">
            <a:avLst/>
          </a:prstGeom>
          <a:noFill/>
        </p:spPr>
      </p:pic>
      <p:sp>
        <p:nvSpPr>
          <p:cNvPr id="41996" name="Text Box 12"/>
          <p:cNvSpPr txBox="1">
            <a:spLocks noChangeArrowheads="1"/>
          </p:cNvSpPr>
          <p:nvPr/>
        </p:nvSpPr>
        <p:spPr bwMode="auto">
          <a:xfrm>
            <a:off x="971600" y="1124744"/>
            <a:ext cx="1492716" cy="369332"/>
          </a:xfrm>
          <a:prstGeom prst="rect">
            <a:avLst/>
          </a:prstGeom>
          <a:noFill/>
          <a:ln w="9525">
            <a:noFill/>
            <a:miter lim="800000"/>
            <a:headEnd/>
            <a:tailEnd/>
          </a:ln>
          <a:effectLst/>
        </p:spPr>
        <p:txBody>
          <a:bodyPr wrap="none">
            <a:spAutoFit/>
          </a:bodyPr>
          <a:lstStyle/>
          <a:p>
            <a:r>
              <a:rPr lang="en-GB" b="1" dirty="0"/>
              <a:t>Swap this…</a:t>
            </a:r>
          </a:p>
        </p:txBody>
      </p:sp>
      <p:sp>
        <p:nvSpPr>
          <p:cNvPr id="41997" name="Text Box 13"/>
          <p:cNvSpPr txBox="1">
            <a:spLocks noChangeArrowheads="1"/>
          </p:cNvSpPr>
          <p:nvPr/>
        </p:nvSpPr>
        <p:spPr bwMode="auto">
          <a:xfrm>
            <a:off x="5508104" y="1052736"/>
            <a:ext cx="1844675" cy="519112"/>
          </a:xfrm>
          <a:prstGeom prst="rect">
            <a:avLst/>
          </a:prstGeom>
          <a:noFill/>
          <a:ln w="9525">
            <a:noFill/>
            <a:miter lim="800000"/>
            <a:headEnd/>
            <a:tailEnd/>
          </a:ln>
          <a:effectLst/>
        </p:spPr>
        <p:txBody>
          <a:bodyPr wrap="none">
            <a:spAutoFit/>
          </a:bodyPr>
          <a:lstStyle/>
          <a:p>
            <a:r>
              <a:rPr lang="en-GB" b="1" dirty="0"/>
              <a:t>For this…</a:t>
            </a:r>
          </a:p>
        </p:txBody>
      </p:sp>
      <p:sp>
        <p:nvSpPr>
          <p:cNvPr id="41998" name="AutoShape 14"/>
          <p:cNvSpPr>
            <a:spLocks noChangeArrowheads="1"/>
          </p:cNvSpPr>
          <p:nvPr/>
        </p:nvSpPr>
        <p:spPr bwMode="auto">
          <a:xfrm>
            <a:off x="3419872" y="3717032"/>
            <a:ext cx="1903413" cy="225425"/>
          </a:xfrm>
          <a:prstGeom prst="rightArrow">
            <a:avLst>
              <a:gd name="adj1" fmla="val 50000"/>
              <a:gd name="adj2" fmla="val 211092"/>
            </a:avLst>
          </a:prstGeom>
          <a:solidFill>
            <a:schemeClr val="accent1"/>
          </a:solidFill>
          <a:ln w="9525">
            <a:solidFill>
              <a:schemeClr val="tx1"/>
            </a:solidFill>
            <a:miter lim="800000"/>
            <a:headEnd/>
            <a:tailEnd/>
          </a:ln>
          <a:effectLst/>
        </p:spPr>
        <p:txBody>
          <a:bodyPr wrap="none" anchor="ctr"/>
          <a:lstStyle/>
          <a:p>
            <a:endParaRPr lang="en-GB"/>
          </a:p>
        </p:txBody>
      </p:sp>
      <p:sp>
        <p:nvSpPr>
          <p:cNvPr id="14" name="Title 13"/>
          <p:cNvSpPr>
            <a:spLocks noGrp="1"/>
          </p:cNvSpPr>
          <p:nvPr>
            <p:ph type="title"/>
          </p:nvPr>
        </p:nvSpPr>
        <p:spPr>
          <a:xfrm>
            <a:off x="467544" y="188640"/>
            <a:ext cx="7467600" cy="562074"/>
          </a:xfrm>
        </p:spPr>
        <p:txBody>
          <a:bodyPr>
            <a:normAutofit/>
          </a:bodyPr>
          <a:lstStyle/>
          <a:p>
            <a:pPr algn="ctr"/>
            <a:r>
              <a:rPr lang="en-GB" sz="2800" b="1" u="sng" cap="none" dirty="0"/>
              <a:t>Main Meal ‘Swaps’</a:t>
            </a:r>
            <a:endParaRPr lang="en-GB" sz="2800" b="1" u="sng" dirty="0"/>
          </a:p>
        </p:txBody>
      </p:sp>
      <p:sp>
        <p:nvSpPr>
          <p:cNvPr id="2" name="Slide Number Placeholder 1">
            <a:extLst>
              <a:ext uri="{FF2B5EF4-FFF2-40B4-BE49-F238E27FC236}">
                <a16:creationId xmlns:a16="http://schemas.microsoft.com/office/drawing/2014/main" id="{A9A5055F-9A57-B582-59B5-DABA2D911C59}"/>
              </a:ext>
            </a:extLst>
          </p:cNvPr>
          <p:cNvSpPr>
            <a:spLocks noGrp="1"/>
          </p:cNvSpPr>
          <p:nvPr>
            <p:ph type="sldNum" sz="quarter" idx="11"/>
          </p:nvPr>
        </p:nvSpPr>
        <p:spPr/>
        <p:txBody>
          <a:bodyPr/>
          <a:lstStyle/>
          <a:p>
            <a:pPr>
              <a:defRPr/>
            </a:pPr>
            <a:fld id="{857550F7-DAED-4E95-A339-62498CB590AC}" type="slidenum">
              <a:rPr lang="en-GB" smtClean="0"/>
              <a:pPr>
                <a:defRPr/>
              </a:pPr>
              <a:t>13</a:t>
            </a:fld>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01" name="Picture 13" descr="Sausage%2Band%2Bmash002">
            <a:hlinkClick r:id="rId3"/>
          </p:cNvPr>
          <p:cNvPicPr>
            <a:picLocks noChangeAspect="1" noChangeArrowheads="1"/>
          </p:cNvPicPr>
          <p:nvPr/>
        </p:nvPicPr>
        <p:blipFill>
          <a:blip r:embed="rId4" cstate="print"/>
          <a:srcRect/>
          <a:stretch>
            <a:fillRect/>
          </a:stretch>
        </p:blipFill>
        <p:spPr bwMode="auto">
          <a:xfrm>
            <a:off x="1331640" y="3068960"/>
            <a:ext cx="1457325" cy="1603375"/>
          </a:xfrm>
          <a:prstGeom prst="rect">
            <a:avLst/>
          </a:prstGeom>
          <a:noFill/>
        </p:spPr>
      </p:pic>
      <p:pic>
        <p:nvPicPr>
          <p:cNvPr id="37903" name="Picture 15" descr="FC03-6983">
            <a:hlinkClick r:id="rId5"/>
          </p:cNvPr>
          <p:cNvPicPr>
            <a:picLocks noChangeAspect="1" noChangeArrowheads="1"/>
          </p:cNvPicPr>
          <p:nvPr/>
        </p:nvPicPr>
        <p:blipFill>
          <a:blip r:embed="rId6" cstate="print"/>
          <a:srcRect/>
          <a:stretch>
            <a:fillRect/>
          </a:stretch>
        </p:blipFill>
        <p:spPr bwMode="auto">
          <a:xfrm>
            <a:off x="5724128" y="3068960"/>
            <a:ext cx="1844675" cy="1617663"/>
          </a:xfrm>
          <a:prstGeom prst="rect">
            <a:avLst/>
          </a:prstGeom>
          <a:noFill/>
        </p:spPr>
      </p:pic>
      <p:sp>
        <p:nvSpPr>
          <p:cNvPr id="37904" name="Rectangle 16"/>
          <p:cNvSpPr>
            <a:spLocks noChangeArrowheads="1"/>
          </p:cNvSpPr>
          <p:nvPr/>
        </p:nvSpPr>
        <p:spPr bwMode="auto">
          <a:xfrm>
            <a:off x="611560" y="2060848"/>
            <a:ext cx="3384376" cy="1077218"/>
          </a:xfrm>
          <a:prstGeom prst="rect">
            <a:avLst/>
          </a:prstGeom>
          <a:noFill/>
          <a:ln w="9525">
            <a:noFill/>
            <a:miter lim="800000"/>
            <a:headEnd/>
            <a:tailEnd/>
          </a:ln>
          <a:effectLst/>
        </p:spPr>
        <p:txBody>
          <a:bodyPr wrap="square">
            <a:spAutoFit/>
          </a:bodyPr>
          <a:lstStyle/>
          <a:p>
            <a:r>
              <a:rPr lang="en-GB" sz="1600" dirty="0"/>
              <a:t>2 Sausages and mashed potato with gravy </a:t>
            </a:r>
          </a:p>
          <a:p>
            <a:r>
              <a:rPr lang="en-GB" sz="1600" dirty="0"/>
              <a:t>2.4 g salt = 40% of your GDA</a:t>
            </a:r>
          </a:p>
          <a:p>
            <a:endParaRPr lang="en-GB" sz="1600" dirty="0"/>
          </a:p>
        </p:txBody>
      </p:sp>
      <p:sp>
        <p:nvSpPr>
          <p:cNvPr id="37905" name="Rectangle 17"/>
          <p:cNvSpPr>
            <a:spLocks noChangeArrowheads="1"/>
          </p:cNvSpPr>
          <p:nvPr/>
        </p:nvSpPr>
        <p:spPr bwMode="auto">
          <a:xfrm>
            <a:off x="5004048" y="2060848"/>
            <a:ext cx="3008324" cy="978729"/>
          </a:xfrm>
          <a:prstGeom prst="rect">
            <a:avLst/>
          </a:prstGeom>
          <a:noFill/>
          <a:ln w="9525">
            <a:noFill/>
            <a:miter lim="800000"/>
            <a:headEnd/>
            <a:tailEnd/>
          </a:ln>
          <a:effectLst/>
        </p:spPr>
        <p:txBody>
          <a:bodyPr wrap="none">
            <a:spAutoFit/>
          </a:bodyPr>
          <a:lstStyle/>
          <a:p>
            <a:pPr>
              <a:lnSpc>
                <a:spcPct val="80000"/>
              </a:lnSpc>
              <a:spcBef>
                <a:spcPct val="20000"/>
              </a:spcBef>
            </a:pPr>
            <a:r>
              <a:rPr lang="en-GB" sz="1600" dirty="0"/>
              <a:t>Pork chop and mashed potato</a:t>
            </a:r>
            <a:br>
              <a:rPr lang="en-GB" sz="1600" dirty="0"/>
            </a:br>
            <a:r>
              <a:rPr lang="en-GB" sz="1600" dirty="0"/>
              <a:t>with gravy</a:t>
            </a:r>
          </a:p>
          <a:p>
            <a:pPr>
              <a:lnSpc>
                <a:spcPct val="80000"/>
              </a:lnSpc>
              <a:spcBef>
                <a:spcPct val="20000"/>
              </a:spcBef>
            </a:pPr>
            <a:r>
              <a:rPr lang="en-GB" sz="1600" dirty="0"/>
              <a:t>0.68 g salt = 11% of your  GDA</a:t>
            </a:r>
          </a:p>
          <a:p>
            <a:pPr>
              <a:lnSpc>
                <a:spcPct val="80000"/>
              </a:lnSpc>
              <a:spcBef>
                <a:spcPct val="20000"/>
              </a:spcBef>
            </a:pPr>
            <a:endParaRPr lang="en-GB" sz="1600" dirty="0"/>
          </a:p>
        </p:txBody>
      </p:sp>
      <p:sp>
        <p:nvSpPr>
          <p:cNvPr id="37906" name="Rectangle 18"/>
          <p:cNvSpPr>
            <a:spLocks noChangeArrowheads="1"/>
          </p:cNvSpPr>
          <p:nvPr/>
        </p:nvSpPr>
        <p:spPr bwMode="auto">
          <a:xfrm>
            <a:off x="1259632" y="1412776"/>
            <a:ext cx="1492716" cy="369332"/>
          </a:xfrm>
          <a:prstGeom prst="rect">
            <a:avLst/>
          </a:prstGeom>
          <a:noFill/>
          <a:ln w="9525">
            <a:noFill/>
            <a:miter lim="800000"/>
            <a:headEnd/>
            <a:tailEnd/>
          </a:ln>
          <a:effectLst/>
        </p:spPr>
        <p:txBody>
          <a:bodyPr wrap="none">
            <a:spAutoFit/>
          </a:bodyPr>
          <a:lstStyle/>
          <a:p>
            <a:r>
              <a:rPr lang="en-GB" b="1" dirty="0"/>
              <a:t>Swap this…</a:t>
            </a:r>
          </a:p>
        </p:txBody>
      </p:sp>
      <p:sp>
        <p:nvSpPr>
          <p:cNvPr id="37907" name="Rectangle 19"/>
          <p:cNvSpPr>
            <a:spLocks noChangeArrowheads="1"/>
          </p:cNvSpPr>
          <p:nvPr/>
        </p:nvSpPr>
        <p:spPr bwMode="auto">
          <a:xfrm>
            <a:off x="5652120" y="1268760"/>
            <a:ext cx="1844675" cy="519113"/>
          </a:xfrm>
          <a:prstGeom prst="rect">
            <a:avLst/>
          </a:prstGeom>
          <a:noFill/>
          <a:ln w="9525">
            <a:noFill/>
            <a:miter lim="800000"/>
            <a:headEnd/>
            <a:tailEnd/>
          </a:ln>
          <a:effectLst/>
        </p:spPr>
        <p:txBody>
          <a:bodyPr wrap="none">
            <a:spAutoFit/>
          </a:bodyPr>
          <a:lstStyle/>
          <a:p>
            <a:r>
              <a:rPr lang="en-GB" b="1" dirty="0"/>
              <a:t>For this…</a:t>
            </a:r>
          </a:p>
        </p:txBody>
      </p:sp>
      <p:sp>
        <p:nvSpPr>
          <p:cNvPr id="37908" name="AutoShape 20"/>
          <p:cNvSpPr>
            <a:spLocks noChangeArrowheads="1"/>
          </p:cNvSpPr>
          <p:nvPr/>
        </p:nvSpPr>
        <p:spPr bwMode="auto">
          <a:xfrm>
            <a:off x="3275856" y="3645024"/>
            <a:ext cx="1903413" cy="225425"/>
          </a:xfrm>
          <a:prstGeom prst="rightArrow">
            <a:avLst>
              <a:gd name="adj1" fmla="val 50000"/>
              <a:gd name="adj2" fmla="val 211092"/>
            </a:avLst>
          </a:prstGeom>
          <a:solidFill>
            <a:schemeClr val="accent1"/>
          </a:solidFill>
          <a:ln w="9525">
            <a:solidFill>
              <a:schemeClr val="tx1"/>
            </a:solidFill>
            <a:miter lim="800000"/>
            <a:headEnd/>
            <a:tailEnd/>
          </a:ln>
          <a:effectLst/>
        </p:spPr>
        <p:txBody>
          <a:bodyPr wrap="none" anchor="ctr"/>
          <a:lstStyle/>
          <a:p>
            <a:endParaRPr lang="en-GB"/>
          </a:p>
        </p:txBody>
      </p:sp>
      <p:sp>
        <p:nvSpPr>
          <p:cNvPr id="19" name="Title 18"/>
          <p:cNvSpPr>
            <a:spLocks noGrp="1"/>
          </p:cNvSpPr>
          <p:nvPr>
            <p:ph type="title"/>
          </p:nvPr>
        </p:nvSpPr>
        <p:spPr>
          <a:xfrm>
            <a:off x="457200" y="274638"/>
            <a:ext cx="7467600" cy="562074"/>
          </a:xfrm>
        </p:spPr>
        <p:txBody>
          <a:bodyPr>
            <a:normAutofit/>
          </a:bodyPr>
          <a:lstStyle/>
          <a:p>
            <a:pPr algn="ctr"/>
            <a:r>
              <a:rPr lang="en-GB" sz="2800" b="1" u="sng" cap="none" dirty="0"/>
              <a:t>Evening Meal ‘Swaps’</a:t>
            </a:r>
            <a:endParaRPr lang="en-GB" sz="2800" b="1" u="sng" dirty="0"/>
          </a:p>
        </p:txBody>
      </p:sp>
      <p:sp>
        <p:nvSpPr>
          <p:cNvPr id="2" name="Slide Number Placeholder 1">
            <a:extLst>
              <a:ext uri="{FF2B5EF4-FFF2-40B4-BE49-F238E27FC236}">
                <a16:creationId xmlns:a16="http://schemas.microsoft.com/office/drawing/2014/main" id="{7E4BC89E-45C1-E8B4-839C-1C193F0624BF}"/>
              </a:ext>
            </a:extLst>
          </p:cNvPr>
          <p:cNvSpPr>
            <a:spLocks noGrp="1"/>
          </p:cNvSpPr>
          <p:nvPr>
            <p:ph type="sldNum" sz="quarter" idx="11"/>
          </p:nvPr>
        </p:nvSpPr>
        <p:spPr/>
        <p:txBody>
          <a:bodyPr/>
          <a:lstStyle/>
          <a:p>
            <a:pPr>
              <a:defRPr/>
            </a:pPr>
            <a:fld id="{857550F7-DAED-4E95-A339-62498CB590AC}" type="slidenum">
              <a:rPr lang="en-GB" smtClean="0"/>
              <a:pPr>
                <a:defRPr/>
              </a:pPr>
              <a:t>14</a:t>
            </a:fld>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706090"/>
          </a:xfrm>
        </p:spPr>
        <p:txBody>
          <a:bodyPr>
            <a:normAutofit/>
          </a:bodyPr>
          <a:lstStyle/>
          <a:p>
            <a:pPr algn="ctr"/>
            <a:r>
              <a:rPr lang="en-GB" sz="2800" b="1" u="sng" dirty="0">
                <a:solidFill>
                  <a:srgbClr val="002060"/>
                </a:solidFill>
              </a:rPr>
              <a:t>Does less salt mean less taste?</a:t>
            </a:r>
            <a:endParaRPr lang="en-GB" sz="2800" dirty="0"/>
          </a:p>
        </p:txBody>
      </p:sp>
      <p:sp>
        <p:nvSpPr>
          <p:cNvPr id="5" name="Content Placeholder 4"/>
          <p:cNvSpPr>
            <a:spLocks noGrp="1"/>
          </p:cNvSpPr>
          <p:nvPr>
            <p:ph sz="quarter" idx="1"/>
          </p:nvPr>
        </p:nvSpPr>
        <p:spPr>
          <a:xfrm>
            <a:off x="457200" y="1196752"/>
            <a:ext cx="7467600" cy="5277200"/>
          </a:xfrm>
        </p:spPr>
        <p:txBody>
          <a:bodyPr>
            <a:normAutofit/>
          </a:bodyPr>
          <a:lstStyle/>
          <a:p>
            <a:pPr marL="274320" indent="-274320" fontAlgn="auto">
              <a:spcAft>
                <a:spcPts val="0"/>
              </a:spcAft>
              <a:buNone/>
              <a:defRPr/>
            </a:pPr>
            <a:endParaRPr lang="en-GB" dirty="0"/>
          </a:p>
          <a:p>
            <a:pPr marL="274320" indent="-274320" fontAlgn="auto">
              <a:spcAft>
                <a:spcPts val="0"/>
              </a:spcAft>
              <a:buFont typeface="Wingdings" pitchFamily="2" charset="2"/>
              <a:buChar char="v"/>
              <a:defRPr/>
            </a:pPr>
            <a:r>
              <a:rPr lang="en-GB" dirty="0">
                <a:latin typeface="Arial" pitchFamily="34" charset="0"/>
                <a:cs typeface="Arial" pitchFamily="34" charset="0"/>
              </a:rPr>
              <a:t>Your taste buds will adapt to less salty foods and this will allow the natural flavours of the foods to   come through.  </a:t>
            </a:r>
          </a:p>
          <a:p>
            <a:pPr marL="274320" indent="-274320" fontAlgn="auto">
              <a:spcAft>
                <a:spcPts val="0"/>
              </a:spcAft>
              <a:buFont typeface="Wingdings" pitchFamily="2" charset="2"/>
              <a:buChar char="v"/>
              <a:defRPr/>
            </a:pPr>
            <a:endParaRPr lang="en-GB" dirty="0">
              <a:latin typeface="Arial" pitchFamily="34" charset="0"/>
              <a:cs typeface="Arial" pitchFamily="34" charset="0"/>
            </a:endParaRPr>
          </a:p>
          <a:p>
            <a:pPr marL="274320" indent="-274320" fontAlgn="auto">
              <a:spcAft>
                <a:spcPts val="0"/>
              </a:spcAft>
              <a:buFont typeface="Wingdings" pitchFamily="2" charset="2"/>
              <a:buChar char="v"/>
              <a:defRPr/>
            </a:pPr>
            <a:r>
              <a:rPr lang="en-GB" dirty="0">
                <a:latin typeface="Arial" pitchFamily="34" charset="0"/>
                <a:cs typeface="Arial" pitchFamily="34" charset="0"/>
              </a:rPr>
              <a:t>Adding flavourings such as </a:t>
            </a:r>
            <a:br>
              <a:rPr lang="en-GB" dirty="0">
                <a:latin typeface="Arial" pitchFamily="34" charset="0"/>
                <a:cs typeface="Arial" pitchFamily="34" charset="0"/>
              </a:rPr>
            </a:br>
            <a:r>
              <a:rPr lang="en-GB" dirty="0">
                <a:latin typeface="Arial" pitchFamily="34" charset="0"/>
                <a:cs typeface="Arial" pitchFamily="34" charset="0"/>
              </a:rPr>
              <a:t>herbs, spices, lemon garlic, </a:t>
            </a:r>
            <a:br>
              <a:rPr lang="en-GB" dirty="0">
                <a:latin typeface="Arial" pitchFamily="34" charset="0"/>
                <a:cs typeface="Arial" pitchFamily="34" charset="0"/>
              </a:rPr>
            </a:br>
            <a:r>
              <a:rPr lang="en-GB" dirty="0">
                <a:latin typeface="Arial" pitchFamily="34" charset="0"/>
                <a:cs typeface="Arial" pitchFamily="34" charset="0"/>
              </a:rPr>
              <a:t>chilli, ginger or curry powders </a:t>
            </a:r>
            <a:br>
              <a:rPr lang="en-GB" dirty="0">
                <a:latin typeface="Arial" pitchFamily="34" charset="0"/>
                <a:cs typeface="Arial" pitchFamily="34" charset="0"/>
              </a:rPr>
            </a:br>
            <a:r>
              <a:rPr lang="en-GB" dirty="0">
                <a:latin typeface="Arial" pitchFamily="34" charset="0"/>
                <a:cs typeface="Arial" pitchFamily="34" charset="0"/>
              </a:rPr>
              <a:t>instead of salt.  </a:t>
            </a:r>
          </a:p>
          <a:p>
            <a:pPr marL="274320" indent="-274320" fontAlgn="auto">
              <a:spcAft>
                <a:spcPts val="0"/>
              </a:spcAft>
              <a:buFont typeface="Wingdings" pitchFamily="2" charset="2"/>
              <a:buChar char="v"/>
              <a:defRPr/>
            </a:pPr>
            <a:endParaRPr lang="en-GB" dirty="0">
              <a:latin typeface="Arial" pitchFamily="34" charset="0"/>
              <a:cs typeface="Arial" pitchFamily="34" charset="0"/>
            </a:endParaRPr>
          </a:p>
          <a:p>
            <a:pPr marL="274320" indent="-274320" fontAlgn="auto">
              <a:spcAft>
                <a:spcPts val="0"/>
              </a:spcAft>
              <a:buFont typeface="Wingdings" pitchFamily="2" charset="2"/>
              <a:buChar char="v"/>
              <a:defRPr/>
            </a:pPr>
            <a:r>
              <a:rPr lang="en-GB" dirty="0">
                <a:latin typeface="Arial" pitchFamily="34" charset="0"/>
                <a:cs typeface="Arial" pitchFamily="34" charset="0"/>
              </a:rPr>
              <a:t>We don’t recommend artificial salt substitutes as they can be harmful for people with kidney disease. </a:t>
            </a:r>
          </a:p>
        </p:txBody>
      </p:sp>
      <p:sp>
        <p:nvSpPr>
          <p:cNvPr id="2" name="Slide Number Placeholder 1">
            <a:extLst>
              <a:ext uri="{FF2B5EF4-FFF2-40B4-BE49-F238E27FC236}">
                <a16:creationId xmlns:a16="http://schemas.microsoft.com/office/drawing/2014/main" id="{9536C17A-E96C-A94F-2DE2-083B321E32F1}"/>
              </a:ext>
            </a:extLst>
          </p:cNvPr>
          <p:cNvSpPr>
            <a:spLocks noGrp="1"/>
          </p:cNvSpPr>
          <p:nvPr>
            <p:ph type="sldNum" sz="quarter" idx="11"/>
          </p:nvPr>
        </p:nvSpPr>
        <p:spPr/>
        <p:txBody>
          <a:bodyPr/>
          <a:lstStyle/>
          <a:p>
            <a:pPr>
              <a:defRPr/>
            </a:pPr>
            <a:fld id="{633DCF0B-E1F9-47E0-97D4-43CD01511D40}" type="slidenum">
              <a:rPr lang="en-GB" smtClean="0"/>
              <a:pPr>
                <a:defRPr/>
              </a:pPr>
              <a:t>15</a:t>
            </a:fld>
            <a:endParaRPr lang="en-GB" dirty="0"/>
          </a:p>
        </p:txBody>
      </p:sp>
      <p:pic>
        <p:nvPicPr>
          <p:cNvPr id="6" name="Picture 5" descr="A bowl of spices and herbs in wooden spoons&#10;&#10;Description automatically generated">
            <a:extLst>
              <a:ext uri="{FF2B5EF4-FFF2-40B4-BE49-F238E27FC236}">
                <a16:creationId xmlns:a16="http://schemas.microsoft.com/office/drawing/2014/main" id="{61B08471-0499-EE5C-DF72-D0C461747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579391"/>
            <a:ext cx="2519181" cy="25119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50106"/>
          </a:xfrm>
        </p:spPr>
        <p:txBody>
          <a:bodyPr>
            <a:noAutofit/>
          </a:bodyPr>
          <a:lstStyle/>
          <a:p>
            <a:pPr algn="ctr" fontAlgn="auto">
              <a:spcAft>
                <a:spcPts val="0"/>
              </a:spcAft>
              <a:defRPr/>
            </a:pPr>
            <a:r>
              <a:rPr lang="en-GB" sz="2800" b="1" u="sng" dirty="0"/>
              <a:t>Decision making flow chart to reduce the amount of salt in our diet </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869122639"/>
              </p:ext>
            </p:extLst>
          </p:nvPr>
        </p:nvGraphicFramePr>
        <p:xfrm>
          <a:off x="457200" y="1052736"/>
          <a:ext cx="7427168" cy="5421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58B7E11-9E58-7431-24AF-6F1F9C4A80E0}"/>
              </a:ext>
            </a:extLst>
          </p:cNvPr>
          <p:cNvSpPr>
            <a:spLocks noGrp="1"/>
          </p:cNvSpPr>
          <p:nvPr>
            <p:ph type="sldNum" sz="quarter" idx="11"/>
          </p:nvPr>
        </p:nvSpPr>
        <p:spPr/>
        <p:txBody>
          <a:bodyPr/>
          <a:lstStyle/>
          <a:p>
            <a:pPr>
              <a:defRPr/>
            </a:pPr>
            <a:fld id="{633DCF0B-E1F9-47E0-97D4-43CD01511D40}" type="slidenum">
              <a:rPr lang="en-GB" smtClean="0"/>
              <a:pPr>
                <a:defRPr/>
              </a:pPr>
              <a:t>16</a:t>
            </a:fld>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7467600" cy="620688"/>
          </a:xfrm>
        </p:spPr>
        <p:txBody>
          <a:bodyPr>
            <a:normAutofit/>
          </a:bodyPr>
          <a:lstStyle/>
          <a:p>
            <a:pPr algn="ctr"/>
            <a:r>
              <a:rPr lang="en-GB" sz="2800" b="1" u="sng" dirty="0">
                <a:solidFill>
                  <a:srgbClr val="002060"/>
                </a:solidFill>
              </a:rPr>
              <a:t>Tips on how to reduce your salt intake</a:t>
            </a:r>
            <a:endParaRPr lang="en-GB" sz="2800" dirty="0"/>
          </a:p>
        </p:txBody>
      </p:sp>
      <p:sp>
        <p:nvSpPr>
          <p:cNvPr id="33793" name="Content Placeholder 2"/>
          <p:cNvSpPr>
            <a:spLocks noGrp="1"/>
          </p:cNvSpPr>
          <p:nvPr>
            <p:ph sz="quarter" idx="1"/>
          </p:nvPr>
        </p:nvSpPr>
        <p:spPr>
          <a:xfrm>
            <a:off x="457200" y="836712"/>
            <a:ext cx="7467600" cy="5760640"/>
          </a:xfrm>
        </p:spPr>
        <p:txBody>
          <a:bodyPr/>
          <a:lstStyle/>
          <a:p>
            <a:pPr>
              <a:buFont typeface="Wingdings" pitchFamily="2" charset="2"/>
              <a:buChar char="Ø"/>
            </a:pPr>
            <a:r>
              <a:rPr lang="en-GB" dirty="0">
                <a:latin typeface="Arial" pitchFamily="34" charset="0"/>
                <a:cs typeface="Arial" pitchFamily="34" charset="0"/>
              </a:rPr>
              <a:t>Try </a:t>
            </a:r>
            <a:r>
              <a:rPr lang="en-GB" b="1" dirty="0">
                <a:latin typeface="Arial" pitchFamily="34" charset="0"/>
                <a:cs typeface="Arial" pitchFamily="34" charset="0"/>
              </a:rPr>
              <a:t>not</a:t>
            </a:r>
            <a:r>
              <a:rPr lang="en-GB" dirty="0">
                <a:latin typeface="Arial" pitchFamily="34" charset="0"/>
                <a:cs typeface="Arial" pitchFamily="34" charset="0"/>
              </a:rPr>
              <a:t> putting salt on the table</a:t>
            </a:r>
            <a:br>
              <a:rPr lang="en-GB" dirty="0">
                <a:latin typeface="Arial" pitchFamily="34" charset="0"/>
                <a:cs typeface="Arial" pitchFamily="34" charset="0"/>
              </a:rPr>
            </a:br>
            <a:r>
              <a:rPr lang="en-GB" dirty="0">
                <a:latin typeface="Arial" pitchFamily="34" charset="0"/>
                <a:cs typeface="Arial" pitchFamily="34" charset="0"/>
              </a:rPr>
              <a:t>and </a:t>
            </a:r>
            <a:r>
              <a:rPr lang="en-GB" b="1" dirty="0">
                <a:latin typeface="Arial" pitchFamily="34" charset="0"/>
                <a:cs typeface="Arial" pitchFamily="34" charset="0"/>
              </a:rPr>
              <a:t>not</a:t>
            </a:r>
            <a:r>
              <a:rPr lang="en-GB" dirty="0">
                <a:latin typeface="Arial" pitchFamily="34" charset="0"/>
                <a:cs typeface="Arial" pitchFamily="34" charset="0"/>
              </a:rPr>
              <a:t> adding salt during cooking.</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Cook foods from fresh so you know</a:t>
            </a:r>
            <a:br>
              <a:rPr lang="en-GB" dirty="0">
                <a:latin typeface="Arial" pitchFamily="34" charset="0"/>
                <a:cs typeface="Arial" pitchFamily="34" charset="0"/>
              </a:rPr>
            </a:br>
            <a:r>
              <a:rPr lang="en-GB" dirty="0">
                <a:latin typeface="Arial" pitchFamily="34" charset="0"/>
                <a:cs typeface="Arial" pitchFamily="34" charset="0"/>
              </a:rPr>
              <a:t>what is in them.</a:t>
            </a:r>
          </a:p>
          <a:p>
            <a:pPr>
              <a:buNone/>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Instead of salt, use black pepper, </a:t>
            </a:r>
            <a:br>
              <a:rPr lang="en-GB" dirty="0">
                <a:latin typeface="Arial" pitchFamily="34" charset="0"/>
                <a:cs typeface="Arial" pitchFamily="34" charset="0"/>
              </a:rPr>
            </a:br>
            <a:r>
              <a:rPr lang="en-GB" dirty="0">
                <a:latin typeface="Arial" pitchFamily="34" charset="0"/>
                <a:cs typeface="Arial" pitchFamily="34" charset="0"/>
              </a:rPr>
              <a:t>herbs and spices to flavour food.</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Cut down on processed foods such as bacon, sausages, cheese and canned food containing salt.</a:t>
            </a:r>
          </a:p>
          <a:p>
            <a:pPr>
              <a:buNone/>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Plan meals so you can cook extra to take for lunch the next day – this will save money too.</a:t>
            </a:r>
          </a:p>
          <a:p>
            <a:pPr>
              <a:buFont typeface="Wingdings" pitchFamily="2" charset="2"/>
              <a:buChar char="Ø"/>
            </a:pPr>
            <a:endParaRPr lang="en-GB" dirty="0"/>
          </a:p>
        </p:txBody>
      </p:sp>
      <p:sp>
        <p:nvSpPr>
          <p:cNvPr id="2" name="Slide Number Placeholder 1">
            <a:extLst>
              <a:ext uri="{FF2B5EF4-FFF2-40B4-BE49-F238E27FC236}">
                <a16:creationId xmlns:a16="http://schemas.microsoft.com/office/drawing/2014/main" id="{5C569503-D619-446D-DE84-F15D3A4F297E}"/>
              </a:ext>
            </a:extLst>
          </p:cNvPr>
          <p:cNvSpPr>
            <a:spLocks noGrp="1"/>
          </p:cNvSpPr>
          <p:nvPr>
            <p:ph type="sldNum" sz="quarter" idx="11"/>
          </p:nvPr>
        </p:nvSpPr>
        <p:spPr/>
        <p:txBody>
          <a:bodyPr/>
          <a:lstStyle/>
          <a:p>
            <a:pPr>
              <a:defRPr/>
            </a:pPr>
            <a:fld id="{633DCF0B-E1F9-47E0-97D4-43CD01511D40}" type="slidenum">
              <a:rPr lang="en-GB" smtClean="0"/>
              <a:pPr>
                <a:defRPr/>
              </a:pPr>
              <a:t>17</a:t>
            </a:fld>
            <a:endParaRPr lang="en-GB" dirty="0"/>
          </a:p>
        </p:txBody>
      </p:sp>
      <p:pic>
        <p:nvPicPr>
          <p:cNvPr id="5" name="Picture 4" descr="A salt shaker with a caution tape&#10;&#10;Description automatically generated">
            <a:extLst>
              <a:ext uri="{FF2B5EF4-FFF2-40B4-BE49-F238E27FC236}">
                <a16:creationId xmlns:a16="http://schemas.microsoft.com/office/drawing/2014/main" id="{A11299F0-C3A3-7D6D-980D-EF78D08A8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44" y="1196752"/>
            <a:ext cx="1904200" cy="28529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859216" cy="634082"/>
          </a:xfrm>
        </p:spPr>
        <p:txBody>
          <a:bodyPr>
            <a:noAutofit/>
          </a:bodyPr>
          <a:lstStyle/>
          <a:p>
            <a:pPr algn="ctr" fontAlgn="auto">
              <a:spcAft>
                <a:spcPts val="0"/>
              </a:spcAft>
              <a:defRPr/>
            </a:pPr>
            <a:r>
              <a:rPr lang="en-GB" sz="2800" b="1" u="sng" dirty="0"/>
              <a:t>Comparing different food types &amp; brands</a:t>
            </a:r>
          </a:p>
        </p:txBody>
      </p:sp>
      <p:sp>
        <p:nvSpPr>
          <p:cNvPr id="34818" name="Content Placeholder 2"/>
          <p:cNvSpPr>
            <a:spLocks noGrp="1"/>
          </p:cNvSpPr>
          <p:nvPr>
            <p:ph sz="quarter" idx="1"/>
          </p:nvPr>
        </p:nvSpPr>
        <p:spPr>
          <a:xfrm>
            <a:off x="457200" y="1600200"/>
            <a:ext cx="7467600" cy="4873625"/>
          </a:xfrm>
        </p:spPr>
        <p:txBody>
          <a:bodyPr/>
          <a:lstStyle/>
          <a:p>
            <a:pPr>
              <a:buFont typeface="Wingdings" pitchFamily="2" charset="2"/>
              <a:buChar char="Ø"/>
            </a:pPr>
            <a:r>
              <a:rPr lang="en-GB" dirty="0">
                <a:latin typeface="Arial" pitchFamily="34" charset="0"/>
                <a:cs typeface="Arial" pitchFamily="34" charset="0"/>
              </a:rPr>
              <a:t>Next time you are in a shop, try to pick out three items that you think are high in salt and three items that you think are low in salt.</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Check their food labels to see if you are right!</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Think whether these items surprised you by their salt content?</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endParaRPr lang="en-GB" dirty="0"/>
          </a:p>
        </p:txBody>
      </p:sp>
      <p:sp>
        <p:nvSpPr>
          <p:cNvPr id="3" name="Slide Number Placeholder 2">
            <a:extLst>
              <a:ext uri="{FF2B5EF4-FFF2-40B4-BE49-F238E27FC236}">
                <a16:creationId xmlns:a16="http://schemas.microsoft.com/office/drawing/2014/main" id="{A7E0A77D-C3CF-8DC6-27F9-1A62B80FD48F}"/>
              </a:ext>
            </a:extLst>
          </p:cNvPr>
          <p:cNvSpPr>
            <a:spLocks noGrp="1"/>
          </p:cNvSpPr>
          <p:nvPr>
            <p:ph type="sldNum" sz="quarter" idx="11"/>
          </p:nvPr>
        </p:nvSpPr>
        <p:spPr/>
        <p:txBody>
          <a:bodyPr/>
          <a:lstStyle/>
          <a:p>
            <a:pPr>
              <a:defRPr/>
            </a:pPr>
            <a:fld id="{633DCF0B-E1F9-47E0-97D4-43CD01511D40}" type="slidenum">
              <a:rPr lang="en-GB" smtClean="0"/>
              <a:pPr>
                <a:defRPr/>
              </a:pPr>
              <a:t>18</a:t>
            </a:fld>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3412"/>
          </a:xfrm>
        </p:spPr>
        <p:txBody>
          <a:bodyPr>
            <a:normAutofit/>
          </a:bodyPr>
          <a:lstStyle/>
          <a:p>
            <a:pPr algn="ctr" fontAlgn="auto">
              <a:spcAft>
                <a:spcPts val="0"/>
              </a:spcAft>
              <a:defRPr/>
            </a:pPr>
            <a:r>
              <a:rPr lang="en-GB" sz="2800" b="1" u="sng" dirty="0"/>
              <a:t>Additional information</a:t>
            </a:r>
          </a:p>
        </p:txBody>
      </p:sp>
      <p:sp>
        <p:nvSpPr>
          <p:cNvPr id="37890" name="Content Placeholder 2"/>
          <p:cNvSpPr>
            <a:spLocks noGrp="1"/>
          </p:cNvSpPr>
          <p:nvPr>
            <p:ph sz="quarter" idx="1"/>
          </p:nvPr>
        </p:nvSpPr>
        <p:spPr>
          <a:xfrm>
            <a:off x="457200" y="1125538"/>
            <a:ext cx="7467600" cy="5348287"/>
          </a:xfrm>
        </p:spPr>
        <p:txBody>
          <a:bodyPr/>
          <a:lstStyle/>
          <a:p>
            <a:pPr>
              <a:buFont typeface="Wingdings" pitchFamily="2" charset="2"/>
              <a:buChar char="Ø"/>
            </a:pPr>
            <a:r>
              <a:rPr lang="en-GB" dirty="0">
                <a:latin typeface="Arial" pitchFamily="34" charset="0"/>
                <a:cs typeface="Arial" pitchFamily="34" charset="0"/>
              </a:rPr>
              <a:t>Other sources of information that you may find useful are:</a:t>
            </a:r>
          </a:p>
          <a:p>
            <a:pPr>
              <a:buFont typeface="Wingdings" pitchFamily="2" charset="2"/>
              <a:buChar char="Ø"/>
            </a:pPr>
            <a:endParaRPr lang="en-GB" dirty="0">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WASH, World action on Salt   </a:t>
            </a:r>
            <a:r>
              <a:rPr lang="en-GB" b="1" i="1" u="sng" dirty="0">
                <a:solidFill>
                  <a:srgbClr val="0070C0"/>
                </a:solidFill>
                <a:latin typeface="Arial" pitchFamily="34" charset="0"/>
                <a:cs typeface="Arial" pitchFamily="34" charset="0"/>
              </a:rPr>
              <a:t>www.worldactiononsalt.com</a:t>
            </a:r>
            <a:endParaRPr lang="en-GB" b="1" u="sng" dirty="0">
              <a:solidFill>
                <a:srgbClr val="0070C0"/>
              </a:solidFill>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UK NICE National Institute of Clinical Excellence </a:t>
            </a:r>
            <a:r>
              <a:rPr lang="en-GB" b="1" i="1" u="sng" dirty="0">
                <a:solidFill>
                  <a:srgbClr val="0070C0"/>
                </a:solidFill>
                <a:latin typeface="Arial" pitchFamily="34" charset="0"/>
                <a:cs typeface="Arial" pitchFamily="34" charset="0"/>
              </a:rPr>
              <a:t>www.nice.org.uk</a:t>
            </a:r>
            <a:endParaRPr lang="en-GB" b="1" u="sng" dirty="0">
              <a:solidFill>
                <a:srgbClr val="0070C0"/>
              </a:solidFill>
              <a:latin typeface="Arial" pitchFamily="34" charset="0"/>
              <a:cs typeface="Arial" pitchFamily="34" charset="0"/>
            </a:endParaRPr>
          </a:p>
          <a:p>
            <a:pPr>
              <a:buFont typeface="Wingdings" pitchFamily="2" charset="2"/>
              <a:buChar char="Ø"/>
            </a:pPr>
            <a:r>
              <a:rPr lang="en-GB" dirty="0">
                <a:latin typeface="Arial" pitchFamily="34" charset="0"/>
                <a:cs typeface="Arial" pitchFamily="34" charset="0"/>
              </a:rPr>
              <a:t>US CDC     </a:t>
            </a:r>
            <a:br>
              <a:rPr lang="en-GB" dirty="0">
                <a:latin typeface="Arial" pitchFamily="34" charset="0"/>
                <a:cs typeface="Arial" pitchFamily="34" charset="0"/>
              </a:rPr>
            </a:br>
            <a:r>
              <a:rPr lang="en-GB" b="1" i="1" u="sng" dirty="0">
                <a:solidFill>
                  <a:srgbClr val="0070C0"/>
                </a:solidFill>
                <a:latin typeface="Arial" pitchFamily="34" charset="0"/>
                <a:cs typeface="Arial" pitchFamily="34" charset="0"/>
              </a:rPr>
              <a:t>www.cdc.gov/salt/</a:t>
            </a:r>
          </a:p>
        </p:txBody>
      </p:sp>
      <p:sp>
        <p:nvSpPr>
          <p:cNvPr id="3" name="Slide Number Placeholder 2">
            <a:extLst>
              <a:ext uri="{FF2B5EF4-FFF2-40B4-BE49-F238E27FC236}">
                <a16:creationId xmlns:a16="http://schemas.microsoft.com/office/drawing/2014/main" id="{E84122E5-0B9F-B332-BB17-B73A120052CE}"/>
              </a:ext>
            </a:extLst>
          </p:cNvPr>
          <p:cNvSpPr>
            <a:spLocks noGrp="1"/>
          </p:cNvSpPr>
          <p:nvPr>
            <p:ph type="sldNum" sz="quarter" idx="11"/>
          </p:nvPr>
        </p:nvSpPr>
        <p:spPr/>
        <p:txBody>
          <a:bodyPr/>
          <a:lstStyle/>
          <a:p>
            <a:pPr>
              <a:defRPr/>
            </a:pPr>
            <a:fld id="{633DCF0B-E1F9-47E0-97D4-43CD01511D40}" type="slidenum">
              <a:rPr lang="en-GB" smtClean="0"/>
              <a:pPr>
                <a:defRPr/>
              </a:pPr>
              <a:t>19</a:t>
            </a:fld>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7467600" cy="1143000"/>
          </a:xfrm>
        </p:spPr>
        <p:txBody>
          <a:bodyPr>
            <a:normAutofit/>
          </a:bodyPr>
          <a:lstStyle/>
          <a:p>
            <a:pPr algn="ctr" fontAlgn="auto">
              <a:spcAft>
                <a:spcPts val="0"/>
              </a:spcAft>
              <a:defRPr/>
            </a:pPr>
            <a:r>
              <a:rPr lang="en-GB" sz="2800" b="1" u="sng" dirty="0"/>
              <a:t>Lowering Salt for Health</a:t>
            </a:r>
          </a:p>
        </p:txBody>
      </p:sp>
      <p:pic>
        <p:nvPicPr>
          <p:cNvPr id="16386" name="Picture 2" descr="C:\Documents and Settings\clare.camidge\Local Settings\Temporary Internet Files\Content.IE5\ZCX8YIZV\MC900264400[1].wmf"/>
          <p:cNvPicPr>
            <a:picLocks noGrp="1" noChangeAspect="1" noChangeArrowheads="1"/>
          </p:cNvPicPr>
          <p:nvPr>
            <p:ph sz="quarter" idx="1"/>
          </p:nvPr>
        </p:nvPicPr>
        <p:blipFill>
          <a:blip r:embed="rId3" cstate="print"/>
          <a:srcRect/>
          <a:stretch>
            <a:fillRect/>
          </a:stretch>
        </p:blipFill>
        <p:spPr>
          <a:xfrm>
            <a:off x="6732588" y="1916113"/>
            <a:ext cx="1277937" cy="1441450"/>
          </a:xfrm>
        </p:spPr>
      </p:pic>
      <p:pic>
        <p:nvPicPr>
          <p:cNvPr id="16387" name="Picture 11" descr="C:\Documents and Settings\clare.camidge\Local Settings\Temporary Internet Files\Content.IE5\G92VW1YR\MP900443944[1].jpg"/>
          <p:cNvPicPr>
            <a:picLocks noChangeAspect="1" noChangeArrowheads="1"/>
          </p:cNvPicPr>
          <p:nvPr/>
        </p:nvPicPr>
        <p:blipFill>
          <a:blip r:embed="rId4" cstate="print"/>
          <a:srcRect/>
          <a:stretch>
            <a:fillRect/>
          </a:stretch>
        </p:blipFill>
        <p:spPr bwMode="auto">
          <a:xfrm>
            <a:off x="827088" y="1700213"/>
            <a:ext cx="2438400" cy="1828800"/>
          </a:xfrm>
          <a:prstGeom prst="rect">
            <a:avLst/>
          </a:prstGeom>
          <a:noFill/>
          <a:ln w="9525">
            <a:noFill/>
            <a:miter lim="800000"/>
            <a:headEnd/>
            <a:tailEnd/>
          </a:ln>
        </p:spPr>
      </p:pic>
      <p:pic>
        <p:nvPicPr>
          <p:cNvPr id="16388" name="Picture 12" descr="C:\Documents and Settings\clare.camidge\Local Settings\Temporary Internet Files\Content.IE5\G92VW1YR\MC900037088[1].wmf"/>
          <p:cNvPicPr>
            <a:picLocks noChangeAspect="1" noChangeArrowheads="1"/>
          </p:cNvPicPr>
          <p:nvPr/>
        </p:nvPicPr>
        <p:blipFill>
          <a:blip r:embed="rId5" cstate="print"/>
          <a:srcRect/>
          <a:stretch>
            <a:fillRect/>
          </a:stretch>
        </p:blipFill>
        <p:spPr bwMode="auto">
          <a:xfrm>
            <a:off x="250825" y="4868863"/>
            <a:ext cx="1474788" cy="1690687"/>
          </a:xfrm>
          <a:prstGeom prst="rect">
            <a:avLst/>
          </a:prstGeom>
          <a:noFill/>
          <a:ln w="9525">
            <a:noFill/>
            <a:miter lim="800000"/>
            <a:headEnd/>
            <a:tailEnd/>
          </a:ln>
        </p:spPr>
      </p:pic>
      <p:pic>
        <p:nvPicPr>
          <p:cNvPr id="16389" name="Picture 13" descr="C:\Documents and Settings\clare.camidge\Local Settings\Temporary Internet Files\Content.IE5\G92VW1YR\MC900232124[1].wmf"/>
          <p:cNvPicPr>
            <a:picLocks noChangeAspect="1" noChangeArrowheads="1"/>
          </p:cNvPicPr>
          <p:nvPr/>
        </p:nvPicPr>
        <p:blipFill>
          <a:blip r:embed="rId6" cstate="print"/>
          <a:srcRect/>
          <a:stretch>
            <a:fillRect/>
          </a:stretch>
        </p:blipFill>
        <p:spPr bwMode="auto">
          <a:xfrm>
            <a:off x="5724525" y="3860800"/>
            <a:ext cx="2690813" cy="2460625"/>
          </a:xfrm>
          <a:prstGeom prst="rect">
            <a:avLst/>
          </a:prstGeom>
          <a:noFill/>
          <a:ln w="9525">
            <a:noFill/>
            <a:miter lim="800000"/>
            <a:headEnd/>
            <a:tailEnd/>
          </a:ln>
        </p:spPr>
      </p:pic>
      <p:pic>
        <p:nvPicPr>
          <p:cNvPr id="16390" name="Picture 16" descr="C:\Documents and Settings\clare.camidge\Local Settings\Temporary Internet Files\Content.IE5\G92VW1YR\MC900280413[1].wmf"/>
          <p:cNvPicPr>
            <a:picLocks noChangeAspect="1" noChangeArrowheads="1"/>
          </p:cNvPicPr>
          <p:nvPr/>
        </p:nvPicPr>
        <p:blipFill>
          <a:blip r:embed="rId7" cstate="print"/>
          <a:srcRect/>
          <a:stretch>
            <a:fillRect/>
          </a:stretch>
        </p:blipFill>
        <p:spPr bwMode="auto">
          <a:xfrm>
            <a:off x="3779838" y="1412875"/>
            <a:ext cx="1924050" cy="2778125"/>
          </a:xfrm>
          <a:prstGeom prst="rect">
            <a:avLst/>
          </a:prstGeom>
          <a:noFill/>
          <a:ln w="9525">
            <a:noFill/>
            <a:miter lim="800000"/>
            <a:headEnd/>
            <a:tailEnd/>
          </a:ln>
        </p:spPr>
      </p:pic>
      <p:pic>
        <p:nvPicPr>
          <p:cNvPr id="16391" name="Picture 19" descr="C:\Documents and Settings\clare.camidge\Local Settings\Temporary Internet Files\Content.IE5\MHFEBDIG\MP900443470[1].jpg"/>
          <p:cNvPicPr>
            <a:picLocks noChangeAspect="1" noChangeArrowheads="1"/>
          </p:cNvPicPr>
          <p:nvPr/>
        </p:nvPicPr>
        <p:blipFill>
          <a:blip r:embed="rId8" cstate="print"/>
          <a:srcRect/>
          <a:stretch>
            <a:fillRect/>
          </a:stretch>
        </p:blipFill>
        <p:spPr bwMode="auto">
          <a:xfrm>
            <a:off x="3419475" y="4365625"/>
            <a:ext cx="1857375" cy="2205038"/>
          </a:xfrm>
          <a:prstGeom prst="rect">
            <a:avLst/>
          </a:prstGeom>
          <a:noFill/>
          <a:ln w="9525">
            <a:noFill/>
            <a:miter lim="800000"/>
            <a:headEnd/>
            <a:tailEnd/>
          </a:ln>
        </p:spPr>
      </p:pic>
      <p:pic>
        <p:nvPicPr>
          <p:cNvPr id="16392" name="Picture 20" descr="C:\Documents and Settings\clare.camidge\Local Settings\Temporary Internet Files\Content.IE5\G92VW1YR\MC900290258[1].wmf"/>
          <p:cNvPicPr>
            <a:picLocks noChangeAspect="1" noChangeArrowheads="1"/>
          </p:cNvPicPr>
          <p:nvPr/>
        </p:nvPicPr>
        <p:blipFill>
          <a:blip r:embed="rId9" cstate="print"/>
          <a:srcRect/>
          <a:stretch>
            <a:fillRect/>
          </a:stretch>
        </p:blipFill>
        <p:spPr bwMode="auto">
          <a:xfrm>
            <a:off x="1835150" y="3789363"/>
            <a:ext cx="1387475" cy="1481137"/>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21220CAF-41EE-F9E0-96B5-FCAD78281B6D}"/>
              </a:ext>
            </a:extLst>
          </p:cNvPr>
          <p:cNvSpPr>
            <a:spLocks noGrp="1"/>
          </p:cNvSpPr>
          <p:nvPr>
            <p:ph type="sldNum" sz="quarter" idx="11"/>
          </p:nvPr>
        </p:nvSpPr>
        <p:spPr/>
        <p:txBody>
          <a:bodyPr/>
          <a:lstStyle/>
          <a:p>
            <a:pPr>
              <a:defRPr/>
            </a:pPr>
            <a:fld id="{633DCF0B-E1F9-47E0-97D4-43CD01511D40}" type="slidenum">
              <a:rPr lang="en-GB" smtClean="0"/>
              <a:pPr>
                <a:defRPr/>
              </a:pPr>
              <a:t>2</a:t>
            </a:fld>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lstStyle/>
          <a:p>
            <a:pPr algn="ctr" fontAlgn="auto">
              <a:spcAft>
                <a:spcPts val="0"/>
              </a:spcAft>
              <a:defRPr/>
            </a:pPr>
            <a:r>
              <a:rPr lang="en-GB" sz="2800" b="1" u="sng" dirty="0"/>
              <a:t>Introduction</a:t>
            </a:r>
          </a:p>
        </p:txBody>
      </p:sp>
      <p:sp>
        <p:nvSpPr>
          <p:cNvPr id="17410" name="Content Placeholder 2"/>
          <p:cNvSpPr>
            <a:spLocks noGrp="1"/>
          </p:cNvSpPr>
          <p:nvPr>
            <p:ph sz="quarter" idx="1"/>
          </p:nvPr>
        </p:nvSpPr>
        <p:spPr>
          <a:xfrm>
            <a:off x="457200" y="1600200"/>
            <a:ext cx="7467600" cy="4873625"/>
          </a:xfrm>
        </p:spPr>
        <p:txBody>
          <a:bodyPr/>
          <a:lstStyle/>
          <a:p>
            <a:pPr>
              <a:buFont typeface="Wingdings" pitchFamily="2" charset="2"/>
              <a:buNone/>
            </a:pPr>
            <a:r>
              <a:rPr lang="en-GB" b="1" u="sng" dirty="0">
                <a:solidFill>
                  <a:srgbClr val="002060"/>
                </a:solidFill>
              </a:rPr>
              <a:t>What is Salt?</a:t>
            </a:r>
          </a:p>
          <a:p>
            <a:pPr>
              <a:buFont typeface="Wingdings" pitchFamily="2" charset="2"/>
              <a:buNone/>
            </a:pPr>
            <a:endParaRPr lang="en-GB" dirty="0"/>
          </a:p>
          <a:p>
            <a:pPr>
              <a:buFont typeface="Wingdings" pitchFamily="2" charset="2"/>
              <a:buNone/>
            </a:pPr>
            <a:r>
              <a:rPr lang="en-GB" dirty="0">
                <a:latin typeface="Arial" pitchFamily="34" charset="0"/>
                <a:cs typeface="Arial" pitchFamily="34" charset="0"/>
              </a:rPr>
              <a:t>Salt is made up of the minerals sodium and chloride.  </a:t>
            </a:r>
          </a:p>
          <a:p>
            <a:pPr>
              <a:buFont typeface="Wingdings" pitchFamily="2" charset="2"/>
              <a:buNone/>
            </a:pPr>
            <a:endParaRPr lang="en-GB" dirty="0">
              <a:latin typeface="Arial" pitchFamily="34" charset="0"/>
              <a:cs typeface="Arial" pitchFamily="34" charset="0"/>
            </a:endParaRPr>
          </a:p>
          <a:p>
            <a:pPr>
              <a:buFont typeface="Wingdings" pitchFamily="2" charset="2"/>
              <a:buNone/>
            </a:pPr>
            <a:r>
              <a:rPr lang="en-GB" dirty="0">
                <a:latin typeface="Arial" pitchFamily="34" charset="0"/>
                <a:cs typeface="Arial" pitchFamily="34" charset="0"/>
              </a:rPr>
              <a:t>It is recommended by the UK National Institute for Health and Clinical Excellence (NICE) that we eat no more than </a:t>
            </a:r>
            <a:r>
              <a:rPr lang="en-GB" b="1" dirty="0">
                <a:solidFill>
                  <a:srgbClr val="00B050"/>
                </a:solidFill>
                <a:latin typeface="Arial" pitchFamily="34" charset="0"/>
                <a:cs typeface="Arial" pitchFamily="34" charset="0"/>
              </a:rPr>
              <a:t>6</a:t>
            </a:r>
            <a:r>
              <a:rPr lang="en-GB" dirty="0">
                <a:latin typeface="Arial" pitchFamily="34" charset="0"/>
                <a:cs typeface="Arial" pitchFamily="34" charset="0"/>
              </a:rPr>
              <a:t> grams of salt per day.  By the year 2025 they recommend that we should aim to be eating </a:t>
            </a:r>
            <a:r>
              <a:rPr lang="en-GB" b="1" dirty="0">
                <a:solidFill>
                  <a:srgbClr val="00B050"/>
                </a:solidFill>
                <a:latin typeface="Arial" pitchFamily="34" charset="0"/>
                <a:cs typeface="Arial" pitchFamily="34" charset="0"/>
              </a:rPr>
              <a:t>3</a:t>
            </a:r>
            <a:r>
              <a:rPr lang="en-GB" dirty="0">
                <a:latin typeface="Arial" pitchFamily="34" charset="0"/>
                <a:cs typeface="Arial" pitchFamily="34" charset="0"/>
              </a:rPr>
              <a:t> grams per day.  </a:t>
            </a:r>
          </a:p>
        </p:txBody>
      </p:sp>
      <p:sp>
        <p:nvSpPr>
          <p:cNvPr id="3" name="Slide Number Placeholder 2">
            <a:extLst>
              <a:ext uri="{FF2B5EF4-FFF2-40B4-BE49-F238E27FC236}">
                <a16:creationId xmlns:a16="http://schemas.microsoft.com/office/drawing/2014/main" id="{04529C05-CF4B-3155-4854-81709AFF4929}"/>
              </a:ext>
            </a:extLst>
          </p:cNvPr>
          <p:cNvSpPr>
            <a:spLocks noGrp="1"/>
          </p:cNvSpPr>
          <p:nvPr>
            <p:ph type="sldNum" sz="quarter" idx="11"/>
          </p:nvPr>
        </p:nvSpPr>
        <p:spPr/>
        <p:txBody>
          <a:bodyPr/>
          <a:lstStyle/>
          <a:p>
            <a:pPr>
              <a:defRPr/>
            </a:pPr>
            <a:fld id="{633DCF0B-E1F9-47E0-97D4-43CD01511D40}" type="slidenum">
              <a:rPr lang="en-GB" smtClean="0"/>
              <a:pPr>
                <a:defRPr/>
              </a:pPr>
              <a:t>3</a:t>
            </a:fld>
            <a:endParaRPr lang="en-GB" dirty="0"/>
          </a:p>
        </p:txBody>
      </p:sp>
      <p:pic>
        <p:nvPicPr>
          <p:cNvPr id="5" name="Picture 4" descr="A pile of white salt&#10;&#10;Description automatically generated">
            <a:extLst>
              <a:ext uri="{FF2B5EF4-FFF2-40B4-BE49-F238E27FC236}">
                <a16:creationId xmlns:a16="http://schemas.microsoft.com/office/drawing/2014/main" id="{8EC0BB97-6C50-7BF5-8D05-44692F6ED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548680"/>
            <a:ext cx="2526792" cy="1764792"/>
          </a:xfrm>
          <a:prstGeom prst="rect">
            <a:avLst/>
          </a:prstGeom>
        </p:spPr>
      </p:pic>
      <p:pic>
        <p:nvPicPr>
          <p:cNvPr id="7" name="Picture 6" descr="A sign with red and green text&#10;&#10;Description automatically generated">
            <a:extLst>
              <a:ext uri="{FF2B5EF4-FFF2-40B4-BE49-F238E27FC236}">
                <a16:creationId xmlns:a16="http://schemas.microsoft.com/office/drawing/2014/main" id="{EA1CC705-2F0B-D56F-E699-08FDC880A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5118418"/>
            <a:ext cx="1792224" cy="14691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7467600" cy="778098"/>
          </a:xfrm>
        </p:spPr>
        <p:txBody>
          <a:bodyPr>
            <a:noAutofit/>
          </a:bodyPr>
          <a:lstStyle/>
          <a:p>
            <a:pPr algn="ctr" fontAlgn="auto">
              <a:spcAft>
                <a:spcPts val="0"/>
              </a:spcAft>
              <a:defRPr/>
            </a:pPr>
            <a:br>
              <a:rPr lang="en-GB" sz="2800" b="1" u="sng" dirty="0">
                <a:solidFill>
                  <a:srgbClr val="002060"/>
                </a:solidFill>
              </a:rPr>
            </a:br>
            <a:r>
              <a:rPr lang="en-GB" sz="2800" b="1" u="sng" dirty="0">
                <a:solidFill>
                  <a:srgbClr val="002060"/>
                </a:solidFill>
              </a:rPr>
              <a:t>Why should I reduce the amount of salt in my diet?</a:t>
            </a:r>
            <a:endParaRPr lang="en-GB" sz="2800" dirty="0"/>
          </a:p>
        </p:txBody>
      </p:sp>
      <p:sp>
        <p:nvSpPr>
          <p:cNvPr id="19458" name="Content Placeholder 4"/>
          <p:cNvSpPr>
            <a:spLocks noGrp="1"/>
          </p:cNvSpPr>
          <p:nvPr>
            <p:ph sz="quarter" idx="1"/>
          </p:nvPr>
        </p:nvSpPr>
        <p:spPr>
          <a:xfrm>
            <a:off x="457200" y="1124744"/>
            <a:ext cx="7467600" cy="5349081"/>
          </a:xfrm>
        </p:spPr>
        <p:txBody>
          <a:bodyPr/>
          <a:lstStyle/>
          <a:p>
            <a:pPr>
              <a:buFont typeface="Wingdings" pitchFamily="2" charset="2"/>
              <a:buChar char="v"/>
            </a:pPr>
            <a:endParaRPr lang="en-GB" dirty="0"/>
          </a:p>
          <a:p>
            <a:pPr>
              <a:buFont typeface="Wingdings" pitchFamily="2" charset="2"/>
              <a:buChar char="v"/>
            </a:pPr>
            <a:r>
              <a:rPr lang="en-GB" dirty="0">
                <a:latin typeface="Arial" pitchFamily="34" charset="0"/>
                <a:cs typeface="Arial" pitchFamily="34" charset="0"/>
              </a:rPr>
              <a:t>Reducing salt can lower </a:t>
            </a:r>
            <a:br>
              <a:rPr lang="en-GB" dirty="0">
                <a:latin typeface="Arial" pitchFamily="34" charset="0"/>
                <a:cs typeface="Arial" pitchFamily="34" charset="0"/>
              </a:rPr>
            </a:br>
            <a:r>
              <a:rPr lang="en-GB" dirty="0">
                <a:latin typeface="Arial" pitchFamily="34" charset="0"/>
                <a:cs typeface="Arial" pitchFamily="34" charset="0"/>
              </a:rPr>
              <a:t>your blood pressure.</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High blood pressure is a </a:t>
            </a:r>
            <a:br>
              <a:rPr lang="en-GB" dirty="0">
                <a:latin typeface="Arial" pitchFamily="34" charset="0"/>
                <a:cs typeface="Arial" pitchFamily="34" charset="0"/>
              </a:rPr>
            </a:br>
            <a:r>
              <a:rPr lang="en-GB" dirty="0">
                <a:latin typeface="Arial" pitchFamily="34" charset="0"/>
                <a:cs typeface="Arial" pitchFamily="34" charset="0"/>
              </a:rPr>
              <a:t>big risk factor for stroke </a:t>
            </a:r>
            <a:br>
              <a:rPr lang="en-GB" dirty="0">
                <a:latin typeface="Arial" pitchFamily="34" charset="0"/>
                <a:cs typeface="Arial" pitchFamily="34" charset="0"/>
              </a:rPr>
            </a:br>
            <a:r>
              <a:rPr lang="en-GB" dirty="0">
                <a:latin typeface="Arial" pitchFamily="34" charset="0"/>
                <a:cs typeface="Arial" pitchFamily="34" charset="0"/>
              </a:rPr>
              <a:t>and developing heart disease.</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Lowering your salt intake can reduce your risk of developing high blood pressure.</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People with high blood pressure are </a:t>
            </a:r>
            <a:r>
              <a:rPr lang="en-GB" b="1" dirty="0">
                <a:solidFill>
                  <a:srgbClr val="FF0000"/>
                </a:solidFill>
                <a:latin typeface="Arial" pitchFamily="34" charset="0"/>
                <a:cs typeface="Arial" pitchFamily="34" charset="0"/>
              </a:rPr>
              <a:t>3 </a:t>
            </a:r>
            <a:r>
              <a:rPr lang="en-GB" dirty="0">
                <a:latin typeface="Arial" pitchFamily="34" charset="0"/>
                <a:cs typeface="Arial" pitchFamily="34" charset="0"/>
              </a:rPr>
              <a:t>times more likely to develop heart disease or suffer a stroke</a:t>
            </a:r>
            <a:r>
              <a:rPr lang="en-GB" dirty="0"/>
              <a:t>.</a:t>
            </a:r>
          </a:p>
        </p:txBody>
      </p:sp>
      <p:sp>
        <p:nvSpPr>
          <p:cNvPr id="2" name="Slide Number Placeholder 1">
            <a:extLst>
              <a:ext uri="{FF2B5EF4-FFF2-40B4-BE49-F238E27FC236}">
                <a16:creationId xmlns:a16="http://schemas.microsoft.com/office/drawing/2014/main" id="{3CA8ECA0-3B30-C673-2857-1CA6C2FEE896}"/>
              </a:ext>
            </a:extLst>
          </p:cNvPr>
          <p:cNvSpPr>
            <a:spLocks noGrp="1"/>
          </p:cNvSpPr>
          <p:nvPr>
            <p:ph type="sldNum" sz="quarter" idx="11"/>
          </p:nvPr>
        </p:nvSpPr>
        <p:spPr/>
        <p:txBody>
          <a:bodyPr/>
          <a:lstStyle/>
          <a:p>
            <a:pPr>
              <a:defRPr/>
            </a:pPr>
            <a:fld id="{633DCF0B-E1F9-47E0-97D4-43CD01511D40}" type="slidenum">
              <a:rPr lang="en-GB" smtClean="0"/>
              <a:pPr>
                <a:defRPr/>
              </a:pPr>
              <a:t>4</a:t>
            </a:fld>
            <a:endParaRPr lang="en-GB" dirty="0"/>
          </a:p>
        </p:txBody>
      </p:sp>
      <p:pic>
        <p:nvPicPr>
          <p:cNvPr id="5" name="Picture 4" descr="A close-up of a person's hand&#10;&#10;Description automatically generated">
            <a:extLst>
              <a:ext uri="{FF2B5EF4-FFF2-40B4-BE49-F238E27FC236}">
                <a16:creationId xmlns:a16="http://schemas.microsoft.com/office/drawing/2014/main" id="{945759C7-F235-B0D2-5A95-555B3D29B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430" y="1676772"/>
            <a:ext cx="3147158" cy="20882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GB" sz="2800" b="1" u="sng" dirty="0">
                <a:solidFill>
                  <a:srgbClr val="002060"/>
                </a:solidFill>
              </a:rPr>
              <a:t>Why should I reduce the amount of salt in my diet?</a:t>
            </a:r>
            <a:endParaRPr lang="en-GB" sz="2800" dirty="0"/>
          </a:p>
        </p:txBody>
      </p:sp>
      <p:sp>
        <p:nvSpPr>
          <p:cNvPr id="21505" name="Content Placeholder 5"/>
          <p:cNvSpPr>
            <a:spLocks noGrp="1"/>
          </p:cNvSpPr>
          <p:nvPr>
            <p:ph sz="quarter" idx="1"/>
          </p:nvPr>
        </p:nvSpPr>
        <p:spPr/>
        <p:txBody>
          <a:bodyPr/>
          <a:lstStyle/>
          <a:p>
            <a:pPr>
              <a:buFont typeface="Wingdings" pitchFamily="2" charset="2"/>
              <a:buChar char="v"/>
            </a:pPr>
            <a:r>
              <a:rPr lang="en-GB" dirty="0">
                <a:latin typeface="Arial" pitchFamily="34" charset="0"/>
                <a:cs typeface="Arial" pitchFamily="34" charset="0"/>
              </a:rPr>
              <a:t>A rise in blood pressure </a:t>
            </a:r>
            <a:br>
              <a:rPr lang="en-GB" dirty="0">
                <a:latin typeface="Arial" pitchFamily="34" charset="0"/>
                <a:cs typeface="Arial" pitchFamily="34" charset="0"/>
              </a:rPr>
            </a:br>
            <a:r>
              <a:rPr lang="en-GB" dirty="0">
                <a:latin typeface="Arial" pitchFamily="34" charset="0"/>
                <a:cs typeface="Arial" pitchFamily="34" charset="0"/>
              </a:rPr>
              <a:t>with age is dependent on</a:t>
            </a:r>
            <a:br>
              <a:rPr lang="en-GB" dirty="0">
                <a:latin typeface="Arial" pitchFamily="34" charset="0"/>
                <a:cs typeface="Arial" pitchFamily="34" charset="0"/>
              </a:rPr>
            </a:br>
            <a:r>
              <a:rPr lang="en-GB" dirty="0">
                <a:latin typeface="Arial" pitchFamily="34" charset="0"/>
                <a:cs typeface="Arial" pitchFamily="34" charset="0"/>
              </a:rPr>
              <a:t>the amount of salt in your diet  </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The higher the salt intake the </a:t>
            </a:r>
            <a:br>
              <a:rPr lang="en-GB" dirty="0">
                <a:latin typeface="Arial" pitchFamily="34" charset="0"/>
                <a:cs typeface="Arial" pitchFamily="34" charset="0"/>
              </a:rPr>
            </a:br>
            <a:r>
              <a:rPr lang="en-GB" dirty="0">
                <a:latin typeface="Arial" pitchFamily="34" charset="0"/>
                <a:cs typeface="Arial" pitchFamily="34" charset="0"/>
              </a:rPr>
              <a:t>higher the rise in blood </a:t>
            </a:r>
            <a:br>
              <a:rPr lang="en-GB" dirty="0">
                <a:latin typeface="Arial" pitchFamily="34" charset="0"/>
                <a:cs typeface="Arial" pitchFamily="34" charset="0"/>
              </a:rPr>
            </a:br>
            <a:r>
              <a:rPr lang="en-GB" dirty="0">
                <a:latin typeface="Arial" pitchFamily="34" charset="0"/>
                <a:cs typeface="Arial" pitchFamily="34" charset="0"/>
              </a:rPr>
              <a:t>pressure with age. </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Reducing your salt intake reduces the rise in blood pressure with age.   </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Remember: High blood pressure damages kidneys!</a:t>
            </a:r>
          </a:p>
          <a:p>
            <a:pPr>
              <a:buFont typeface="Wingdings" pitchFamily="2" charset="2"/>
              <a:buNone/>
            </a:pPr>
            <a:endParaRPr lang="en-GB" b="1" u="sng" dirty="0"/>
          </a:p>
          <a:p>
            <a:pPr>
              <a:buFont typeface="Wingdings" pitchFamily="2" charset="2"/>
              <a:buNone/>
            </a:pPr>
            <a:r>
              <a:rPr lang="en-GB" b="1" u="sng" dirty="0">
                <a:solidFill>
                  <a:srgbClr val="002060"/>
                </a:solidFill>
              </a:rPr>
              <a:t> </a:t>
            </a:r>
            <a:endParaRPr lang="en-GB" b="1" u="sng" dirty="0"/>
          </a:p>
        </p:txBody>
      </p:sp>
      <p:sp>
        <p:nvSpPr>
          <p:cNvPr id="2" name="Slide Number Placeholder 1">
            <a:extLst>
              <a:ext uri="{FF2B5EF4-FFF2-40B4-BE49-F238E27FC236}">
                <a16:creationId xmlns:a16="http://schemas.microsoft.com/office/drawing/2014/main" id="{DE4DD0C5-FDB2-E9DA-001A-459060DCD0D7}"/>
              </a:ext>
            </a:extLst>
          </p:cNvPr>
          <p:cNvSpPr>
            <a:spLocks noGrp="1"/>
          </p:cNvSpPr>
          <p:nvPr>
            <p:ph type="sldNum" sz="quarter" idx="11"/>
          </p:nvPr>
        </p:nvSpPr>
        <p:spPr/>
        <p:txBody>
          <a:bodyPr/>
          <a:lstStyle/>
          <a:p>
            <a:pPr>
              <a:defRPr/>
            </a:pPr>
            <a:fld id="{633DCF0B-E1F9-47E0-97D4-43CD01511D40}" type="slidenum">
              <a:rPr lang="en-GB" smtClean="0"/>
              <a:pPr>
                <a:defRPr/>
              </a:pPr>
              <a:t>5</a:t>
            </a:fld>
            <a:endParaRPr lang="en-GB" dirty="0"/>
          </a:p>
        </p:txBody>
      </p:sp>
      <p:pic>
        <p:nvPicPr>
          <p:cNvPr id="5" name="Picture 4" descr="A stethoscope and a heart&#10;&#10;Description automatically generated">
            <a:extLst>
              <a:ext uri="{FF2B5EF4-FFF2-40B4-BE49-F238E27FC236}">
                <a16:creationId xmlns:a16="http://schemas.microsoft.com/office/drawing/2014/main" id="{F2B643A5-E95E-C921-7880-0266D40E8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703" y="1196752"/>
            <a:ext cx="2283892" cy="34218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06090"/>
          </a:xfrm>
        </p:spPr>
        <p:txBody>
          <a:bodyPr>
            <a:normAutofit fontScale="90000"/>
          </a:bodyPr>
          <a:lstStyle/>
          <a:p>
            <a:pPr algn="ctr"/>
            <a:r>
              <a:rPr lang="en-GB" sz="2800" b="1" u="sng" dirty="0"/>
              <a:t>What are the main sources </a:t>
            </a:r>
            <a:br>
              <a:rPr lang="en-GB" sz="2800" b="1" u="sng" dirty="0"/>
            </a:br>
            <a:r>
              <a:rPr lang="en-GB" sz="2800" b="1" u="sng" dirty="0"/>
              <a:t>of salt in our diet?</a:t>
            </a:r>
          </a:p>
        </p:txBody>
      </p:sp>
      <p:sp>
        <p:nvSpPr>
          <p:cNvPr id="5" name="Content Placeholder 4"/>
          <p:cNvSpPr>
            <a:spLocks noGrp="1"/>
          </p:cNvSpPr>
          <p:nvPr>
            <p:ph sz="quarter" idx="1"/>
          </p:nvPr>
        </p:nvSpPr>
        <p:spPr/>
        <p:txBody>
          <a:bodyPr/>
          <a:lstStyle/>
          <a:p>
            <a:pPr>
              <a:buFont typeface="Wingdings" pitchFamily="2" charset="2"/>
              <a:buChar char="v"/>
            </a:pPr>
            <a:r>
              <a:rPr lang="en-GB" b="1" dirty="0">
                <a:latin typeface="Arial" pitchFamily="34" charset="0"/>
                <a:cs typeface="Arial" pitchFamily="34" charset="0"/>
              </a:rPr>
              <a:t>75%</a:t>
            </a:r>
            <a:r>
              <a:rPr lang="en-GB" dirty="0">
                <a:latin typeface="Arial" pitchFamily="34" charset="0"/>
                <a:cs typeface="Arial" pitchFamily="34" charset="0"/>
              </a:rPr>
              <a:t> of the salt we eat is hidden in the food we buy, particularly processed foods.  </a:t>
            </a:r>
          </a:p>
          <a:p>
            <a:pPr>
              <a:buNone/>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These include:</a:t>
            </a:r>
          </a:p>
          <a:p>
            <a:pPr lvl="1">
              <a:buFont typeface="Wingdings" pitchFamily="2" charset="2"/>
              <a:buChar char="v"/>
            </a:pPr>
            <a:r>
              <a:rPr lang="en-GB" dirty="0">
                <a:latin typeface="Arial" pitchFamily="34" charset="0"/>
                <a:cs typeface="Arial" pitchFamily="34" charset="0"/>
              </a:rPr>
              <a:t>Processed meats e.g. bacon, ham and sausages</a:t>
            </a:r>
          </a:p>
          <a:p>
            <a:pPr lvl="1">
              <a:buFont typeface="Wingdings" pitchFamily="2" charset="2"/>
              <a:buChar char="v"/>
            </a:pPr>
            <a:r>
              <a:rPr lang="en-GB" dirty="0">
                <a:latin typeface="Arial" pitchFamily="34" charset="0"/>
                <a:cs typeface="Arial" pitchFamily="34" charset="0"/>
              </a:rPr>
              <a:t>Pizza</a:t>
            </a:r>
          </a:p>
          <a:p>
            <a:pPr lvl="1">
              <a:buFont typeface="Wingdings" pitchFamily="2" charset="2"/>
              <a:buChar char="v"/>
            </a:pPr>
            <a:r>
              <a:rPr lang="en-GB" dirty="0">
                <a:latin typeface="Arial" pitchFamily="34" charset="0"/>
                <a:cs typeface="Arial" pitchFamily="34" charset="0"/>
              </a:rPr>
              <a:t>Ready meals</a:t>
            </a:r>
          </a:p>
          <a:p>
            <a:pPr lvl="1">
              <a:buFont typeface="Wingdings" pitchFamily="2" charset="2"/>
              <a:buChar char="v"/>
            </a:pPr>
            <a:r>
              <a:rPr lang="en-GB" dirty="0">
                <a:latin typeface="Arial" pitchFamily="34" charset="0"/>
                <a:cs typeface="Arial" pitchFamily="34" charset="0"/>
              </a:rPr>
              <a:t>Jars of cook in sauces </a:t>
            </a:r>
          </a:p>
          <a:p>
            <a:pPr lvl="1">
              <a:buFont typeface="Wingdings" pitchFamily="2" charset="2"/>
              <a:buChar char="v"/>
            </a:pPr>
            <a:r>
              <a:rPr lang="en-GB" dirty="0">
                <a:latin typeface="Arial" pitchFamily="34" charset="0"/>
                <a:cs typeface="Arial" pitchFamily="34" charset="0"/>
              </a:rPr>
              <a:t>Shop-bought soups </a:t>
            </a:r>
          </a:p>
          <a:p>
            <a:pPr lvl="1">
              <a:buFont typeface="Wingdings" pitchFamily="2" charset="2"/>
              <a:buChar char="v"/>
            </a:pPr>
            <a:r>
              <a:rPr lang="en-GB" dirty="0">
                <a:latin typeface="Arial" pitchFamily="34" charset="0"/>
                <a:cs typeface="Arial" pitchFamily="34" charset="0"/>
              </a:rPr>
              <a:t>Potato </a:t>
            </a:r>
            <a:r>
              <a:rPr lang="en-GB" dirty="0" err="1">
                <a:latin typeface="Arial" pitchFamily="34" charset="0"/>
                <a:cs typeface="Arial" pitchFamily="34" charset="0"/>
              </a:rPr>
              <a:t>chips,crisps</a:t>
            </a:r>
            <a:r>
              <a:rPr lang="en-GB" dirty="0">
                <a:latin typeface="Arial" pitchFamily="34" charset="0"/>
                <a:cs typeface="Arial" pitchFamily="34" charset="0"/>
              </a:rPr>
              <a:t> and </a:t>
            </a:r>
            <a:br>
              <a:rPr lang="en-GB" dirty="0">
                <a:latin typeface="Arial" pitchFamily="34" charset="0"/>
                <a:cs typeface="Arial" pitchFamily="34" charset="0"/>
              </a:rPr>
            </a:br>
            <a:r>
              <a:rPr lang="en-GB" dirty="0">
                <a:latin typeface="Arial" pitchFamily="34" charset="0"/>
                <a:cs typeface="Arial" pitchFamily="34" charset="0"/>
              </a:rPr>
              <a:t>other savoury snacks</a:t>
            </a:r>
          </a:p>
          <a:p>
            <a:pPr lvl="1">
              <a:buNone/>
            </a:pPr>
            <a:endParaRPr lang="en-GB" dirty="0"/>
          </a:p>
          <a:p>
            <a:pPr lvl="1">
              <a:buFont typeface="Wingdings" pitchFamily="2" charset="2"/>
              <a:buChar char="v"/>
            </a:pPr>
            <a:endParaRPr lang="en-GB" b="1" u="sng" dirty="0"/>
          </a:p>
          <a:p>
            <a:pPr>
              <a:buFont typeface="Wingdings" pitchFamily="2" charset="2"/>
              <a:buChar char="v"/>
            </a:pPr>
            <a:endParaRPr lang="en-GB" dirty="0"/>
          </a:p>
        </p:txBody>
      </p:sp>
      <p:sp>
        <p:nvSpPr>
          <p:cNvPr id="3" name="Slide Number Placeholder 2">
            <a:extLst>
              <a:ext uri="{FF2B5EF4-FFF2-40B4-BE49-F238E27FC236}">
                <a16:creationId xmlns:a16="http://schemas.microsoft.com/office/drawing/2014/main" id="{D87CDDBD-F8AB-6CA0-8A0B-077418050799}"/>
              </a:ext>
            </a:extLst>
          </p:cNvPr>
          <p:cNvSpPr>
            <a:spLocks noGrp="1"/>
          </p:cNvSpPr>
          <p:nvPr>
            <p:ph type="sldNum" sz="quarter" idx="11"/>
          </p:nvPr>
        </p:nvSpPr>
        <p:spPr/>
        <p:txBody>
          <a:bodyPr/>
          <a:lstStyle/>
          <a:p>
            <a:pPr>
              <a:defRPr/>
            </a:pPr>
            <a:fld id="{633DCF0B-E1F9-47E0-97D4-43CD01511D40}" type="slidenum">
              <a:rPr lang="en-GB" smtClean="0"/>
              <a:pPr>
                <a:defRPr/>
              </a:pPr>
              <a:t>6</a:t>
            </a:fld>
            <a:endParaRPr lang="en-GB" dirty="0"/>
          </a:p>
        </p:txBody>
      </p:sp>
      <p:pic>
        <p:nvPicPr>
          <p:cNvPr id="6" name="Picture 5" descr="A pepperoni pizza on a wood surface&#10;&#10;Description automatically generated">
            <a:extLst>
              <a:ext uri="{FF2B5EF4-FFF2-40B4-BE49-F238E27FC236}">
                <a16:creationId xmlns:a16="http://schemas.microsoft.com/office/drawing/2014/main" id="{2A374F60-126D-67B1-461B-BABE9FEC1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789040"/>
            <a:ext cx="2783721" cy="1847081"/>
          </a:xfrm>
          <a:prstGeom prst="rect">
            <a:avLst/>
          </a:prstGeom>
        </p:spPr>
      </p:pic>
      <p:pic>
        <p:nvPicPr>
          <p:cNvPr id="8" name="Picture 7" descr="A group of meats and sausages&#10;&#10;Description automatically generated">
            <a:extLst>
              <a:ext uri="{FF2B5EF4-FFF2-40B4-BE49-F238E27FC236}">
                <a16:creationId xmlns:a16="http://schemas.microsoft.com/office/drawing/2014/main" id="{5A0C2390-7954-27D2-770D-F587E10E6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798" y="2039555"/>
            <a:ext cx="1425019" cy="1345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7467600" cy="922114"/>
          </a:xfrm>
        </p:spPr>
        <p:txBody>
          <a:bodyPr>
            <a:normAutofit/>
          </a:bodyPr>
          <a:lstStyle/>
          <a:p>
            <a:pPr algn="ctr"/>
            <a:r>
              <a:rPr lang="en-GB" sz="2800" b="1" u="sng" dirty="0">
                <a:solidFill>
                  <a:srgbClr val="002060"/>
                </a:solidFill>
              </a:rPr>
              <a:t>How much salt is recommended then?</a:t>
            </a:r>
            <a:endParaRPr lang="en-GB" sz="2800" dirty="0"/>
          </a:p>
        </p:txBody>
      </p:sp>
      <p:sp>
        <p:nvSpPr>
          <p:cNvPr id="23553" name="Content Placeholder 2"/>
          <p:cNvSpPr>
            <a:spLocks noGrp="1"/>
          </p:cNvSpPr>
          <p:nvPr>
            <p:ph sz="quarter" idx="1"/>
          </p:nvPr>
        </p:nvSpPr>
        <p:spPr>
          <a:xfrm>
            <a:off x="457200" y="1412776"/>
            <a:ext cx="7467600" cy="5061176"/>
          </a:xfrm>
        </p:spPr>
        <p:txBody>
          <a:bodyPr/>
          <a:lstStyle/>
          <a:p>
            <a:pPr>
              <a:buFont typeface="Wingdings" pitchFamily="2" charset="2"/>
              <a:buNone/>
            </a:pPr>
            <a:endParaRPr lang="en-GB" dirty="0"/>
          </a:p>
          <a:p>
            <a:pPr>
              <a:buFont typeface="Wingdings" pitchFamily="2" charset="2"/>
              <a:buChar char="v"/>
            </a:pPr>
            <a:r>
              <a:rPr lang="en-GB" dirty="0">
                <a:latin typeface="Arial" pitchFamily="34" charset="0"/>
                <a:cs typeface="Arial" pitchFamily="34" charset="0"/>
              </a:rPr>
              <a:t>In the UK, NICE recommend that we take in LESS than </a:t>
            </a:r>
            <a:r>
              <a:rPr lang="en-GB" b="1" dirty="0">
                <a:solidFill>
                  <a:srgbClr val="00B050"/>
                </a:solidFill>
                <a:latin typeface="Arial" pitchFamily="34" charset="0"/>
                <a:cs typeface="Arial" pitchFamily="34" charset="0"/>
              </a:rPr>
              <a:t>6</a:t>
            </a:r>
            <a:r>
              <a:rPr lang="en-GB" b="1" dirty="0">
                <a:latin typeface="Arial" pitchFamily="34" charset="0"/>
                <a:cs typeface="Arial" pitchFamily="34" charset="0"/>
              </a:rPr>
              <a:t> </a:t>
            </a:r>
            <a:r>
              <a:rPr lang="en-GB" dirty="0">
                <a:latin typeface="Arial" pitchFamily="34" charset="0"/>
                <a:cs typeface="Arial" pitchFamily="34" charset="0"/>
              </a:rPr>
              <a:t>grams (g) of salt per day. This is the recommended guideline daily amount (GDA) .</a:t>
            </a:r>
          </a:p>
          <a:p>
            <a:pPr>
              <a:buFont typeface="Wingdings" pitchFamily="2" charset="2"/>
              <a:buNone/>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6 grams is </a:t>
            </a:r>
            <a:r>
              <a:rPr lang="en-GB" u="sng" dirty="0">
                <a:latin typeface="Arial" pitchFamily="34" charset="0"/>
                <a:cs typeface="Arial" pitchFamily="34" charset="0"/>
              </a:rPr>
              <a:t>just </a:t>
            </a:r>
            <a:r>
              <a:rPr lang="en-GB" b="1" u="sng" dirty="0">
                <a:latin typeface="Arial" pitchFamily="34" charset="0"/>
                <a:cs typeface="Arial" pitchFamily="34" charset="0"/>
              </a:rPr>
              <a:t>1 </a:t>
            </a:r>
            <a:r>
              <a:rPr lang="en-GB" u="sng" dirty="0">
                <a:latin typeface="Arial" pitchFamily="34" charset="0"/>
                <a:cs typeface="Arial" pitchFamily="34" charset="0"/>
              </a:rPr>
              <a:t>teaspoon </a:t>
            </a:r>
            <a:r>
              <a:rPr lang="en-GB" dirty="0">
                <a:latin typeface="Arial" pitchFamily="34" charset="0"/>
                <a:cs typeface="Arial" pitchFamily="34" charset="0"/>
              </a:rPr>
              <a:t>of salt.  </a:t>
            </a:r>
          </a:p>
          <a:p>
            <a:pPr>
              <a:buFont typeface="Wingdings" pitchFamily="2" charset="2"/>
              <a:buNone/>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Understanding food labelling will give you an idea of how much salt you are eating in your diet.    </a:t>
            </a:r>
          </a:p>
        </p:txBody>
      </p:sp>
      <p:sp>
        <p:nvSpPr>
          <p:cNvPr id="2" name="Slide Number Placeholder 1">
            <a:extLst>
              <a:ext uri="{FF2B5EF4-FFF2-40B4-BE49-F238E27FC236}">
                <a16:creationId xmlns:a16="http://schemas.microsoft.com/office/drawing/2014/main" id="{A1704813-34B8-470E-2A57-9A3B810FBC68}"/>
              </a:ext>
            </a:extLst>
          </p:cNvPr>
          <p:cNvSpPr>
            <a:spLocks noGrp="1"/>
          </p:cNvSpPr>
          <p:nvPr>
            <p:ph type="sldNum" sz="quarter" idx="11"/>
          </p:nvPr>
        </p:nvSpPr>
        <p:spPr/>
        <p:txBody>
          <a:bodyPr/>
          <a:lstStyle/>
          <a:p>
            <a:pPr>
              <a:defRPr/>
            </a:pPr>
            <a:fld id="{633DCF0B-E1F9-47E0-97D4-43CD01511D40}" type="slidenum">
              <a:rPr lang="en-GB" smtClean="0"/>
              <a:pPr>
                <a:defRPr/>
              </a:pPr>
              <a:t>7</a:t>
            </a:fld>
            <a:endParaRPr lang="en-GB" dirty="0"/>
          </a:p>
        </p:txBody>
      </p:sp>
      <p:pic>
        <p:nvPicPr>
          <p:cNvPr id="5" name="Picture 4" descr="A spoon and salt on a black surface&#10;&#10;Description automatically generated">
            <a:extLst>
              <a:ext uri="{FF2B5EF4-FFF2-40B4-BE49-F238E27FC236}">
                <a16:creationId xmlns:a16="http://schemas.microsoft.com/office/drawing/2014/main" id="{7D8F42E2-B180-F6B6-1646-D0FA4769B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651" y="5252998"/>
            <a:ext cx="2030698" cy="13593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7512"/>
          </a:xfrm>
        </p:spPr>
        <p:txBody>
          <a:bodyPr>
            <a:noAutofit/>
          </a:bodyPr>
          <a:lstStyle/>
          <a:p>
            <a:pPr fontAlgn="auto">
              <a:spcAft>
                <a:spcPts val="0"/>
              </a:spcAft>
              <a:defRPr/>
            </a:pPr>
            <a:r>
              <a:rPr lang="en-GB" sz="2800" b="1" u="sng" dirty="0"/>
              <a:t>Food Labels</a:t>
            </a:r>
          </a:p>
        </p:txBody>
      </p:sp>
      <p:pic>
        <p:nvPicPr>
          <p:cNvPr id="24578" name="Picture 8" descr="H:\Sodium Study\Salt information\mccain-label_006-377.jpg"/>
          <p:cNvPicPr>
            <a:picLocks noGrp="1" noChangeAspect="1" noChangeArrowheads="1"/>
          </p:cNvPicPr>
          <p:nvPr>
            <p:ph sz="quarter" idx="1"/>
          </p:nvPr>
        </p:nvPicPr>
        <p:blipFill>
          <a:blip r:embed="rId3" cstate="print"/>
          <a:srcRect/>
          <a:stretch>
            <a:fillRect/>
          </a:stretch>
        </p:blipFill>
        <p:spPr>
          <a:xfrm>
            <a:off x="395288" y="1196975"/>
            <a:ext cx="3590925" cy="2160588"/>
          </a:xfrm>
        </p:spPr>
      </p:pic>
      <p:pic>
        <p:nvPicPr>
          <p:cNvPr id="24579" name="Picture 9" descr="H:\Sodium Study\Salt information\nutrition_panel_377.jpg"/>
          <p:cNvPicPr>
            <a:picLocks noChangeAspect="1" noChangeArrowheads="1"/>
          </p:cNvPicPr>
          <p:nvPr/>
        </p:nvPicPr>
        <p:blipFill>
          <a:blip r:embed="rId4" cstate="print"/>
          <a:srcRect/>
          <a:stretch>
            <a:fillRect/>
          </a:stretch>
        </p:blipFill>
        <p:spPr bwMode="auto">
          <a:xfrm>
            <a:off x="4787900" y="549275"/>
            <a:ext cx="3590925" cy="2663825"/>
          </a:xfrm>
          <a:prstGeom prst="rect">
            <a:avLst/>
          </a:prstGeom>
          <a:noFill/>
          <a:ln w="9525">
            <a:noFill/>
            <a:miter lim="800000"/>
            <a:headEnd/>
            <a:tailEnd/>
          </a:ln>
        </p:spPr>
      </p:pic>
      <p:pic>
        <p:nvPicPr>
          <p:cNvPr id="24580" name="Picture 10" descr="H:\Sodium Study\Salt information\front_label_colour_377.jpg"/>
          <p:cNvPicPr>
            <a:picLocks noChangeAspect="1" noChangeArrowheads="1"/>
          </p:cNvPicPr>
          <p:nvPr/>
        </p:nvPicPr>
        <p:blipFill>
          <a:blip r:embed="rId5" cstate="print"/>
          <a:srcRect/>
          <a:stretch>
            <a:fillRect/>
          </a:stretch>
        </p:blipFill>
        <p:spPr bwMode="auto">
          <a:xfrm>
            <a:off x="755650" y="3860800"/>
            <a:ext cx="3590925" cy="2376488"/>
          </a:xfrm>
          <a:prstGeom prst="rect">
            <a:avLst/>
          </a:prstGeom>
          <a:noFill/>
          <a:ln w="9525">
            <a:noFill/>
            <a:miter lim="800000"/>
            <a:headEnd/>
            <a:tailEnd/>
          </a:ln>
        </p:spPr>
      </p:pic>
      <p:pic>
        <p:nvPicPr>
          <p:cNvPr id="24581" name="Picture 11" descr="H:\Sodium Study\Salt information\front_pack_label2_377.jpg"/>
          <p:cNvPicPr>
            <a:picLocks noChangeAspect="1" noChangeArrowheads="1"/>
          </p:cNvPicPr>
          <p:nvPr/>
        </p:nvPicPr>
        <p:blipFill>
          <a:blip r:embed="rId6" cstate="print"/>
          <a:srcRect/>
          <a:stretch>
            <a:fillRect/>
          </a:stretch>
        </p:blipFill>
        <p:spPr bwMode="auto">
          <a:xfrm>
            <a:off x="4787900" y="3644900"/>
            <a:ext cx="3590925" cy="20161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98AA62D8-82CB-3392-4235-50EFB1237504}"/>
              </a:ext>
            </a:extLst>
          </p:cNvPr>
          <p:cNvSpPr>
            <a:spLocks noGrp="1"/>
          </p:cNvSpPr>
          <p:nvPr>
            <p:ph type="sldNum" sz="quarter" idx="11"/>
          </p:nvPr>
        </p:nvSpPr>
        <p:spPr/>
        <p:txBody>
          <a:bodyPr/>
          <a:lstStyle/>
          <a:p>
            <a:pPr>
              <a:defRPr/>
            </a:pPr>
            <a:fld id="{633DCF0B-E1F9-47E0-97D4-43CD01511D40}" type="slidenum">
              <a:rPr lang="en-GB" smtClean="0"/>
              <a:pPr>
                <a:defRPr/>
              </a:pPr>
              <a:t>8</a:t>
            </a:fld>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260648"/>
            <a:ext cx="7467600" cy="720080"/>
          </a:xfrm>
        </p:spPr>
        <p:txBody>
          <a:bodyPr>
            <a:normAutofit/>
          </a:bodyPr>
          <a:lstStyle/>
          <a:p>
            <a:pPr algn="ctr"/>
            <a:r>
              <a:rPr lang="en-GB" sz="2800" b="1" u="sng" dirty="0">
                <a:solidFill>
                  <a:srgbClr val="002060"/>
                </a:solidFill>
              </a:rPr>
              <a:t>How do I understand food labels?</a:t>
            </a:r>
            <a:endParaRPr lang="en-GB" sz="2800" dirty="0"/>
          </a:p>
        </p:txBody>
      </p:sp>
      <p:sp>
        <p:nvSpPr>
          <p:cNvPr id="26625" name="Content Placeholder 2"/>
          <p:cNvSpPr>
            <a:spLocks noGrp="1"/>
          </p:cNvSpPr>
          <p:nvPr>
            <p:ph sz="quarter" idx="1"/>
          </p:nvPr>
        </p:nvSpPr>
        <p:spPr>
          <a:xfrm>
            <a:off x="467544" y="1276626"/>
            <a:ext cx="7467600" cy="5301208"/>
          </a:xfrm>
        </p:spPr>
        <p:txBody>
          <a:bodyPr/>
          <a:lstStyle/>
          <a:p>
            <a:pPr>
              <a:buFont typeface="Wingdings" pitchFamily="2" charset="2"/>
              <a:buChar char="v"/>
            </a:pPr>
            <a:r>
              <a:rPr lang="en-GB" dirty="0">
                <a:latin typeface="Arial" pitchFamily="34" charset="0"/>
                <a:cs typeface="Arial" pitchFamily="34" charset="0"/>
              </a:rPr>
              <a:t>Compare food labels for salt content.</a:t>
            </a:r>
          </a:p>
          <a:p>
            <a:pPr>
              <a:buFont typeface="Wingdings" pitchFamily="2" charset="2"/>
              <a:buNone/>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Look for the guideline daily amount</a:t>
            </a:r>
            <a:br>
              <a:rPr lang="en-GB" dirty="0">
                <a:latin typeface="Arial" pitchFamily="34" charset="0"/>
                <a:cs typeface="Arial" pitchFamily="34" charset="0"/>
              </a:rPr>
            </a:br>
            <a:r>
              <a:rPr lang="en-GB" dirty="0">
                <a:latin typeface="Arial" pitchFamily="34" charset="0"/>
                <a:cs typeface="Arial" pitchFamily="34" charset="0"/>
              </a:rPr>
              <a:t>on the food label ( %GDA).</a:t>
            </a:r>
          </a:p>
          <a:p>
            <a:pPr>
              <a:buFont typeface="Wingdings" pitchFamily="2" charset="2"/>
              <a:buNone/>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The traffic light system uses </a:t>
            </a:r>
            <a:br>
              <a:rPr lang="en-GB" dirty="0">
                <a:latin typeface="Arial" pitchFamily="34" charset="0"/>
                <a:cs typeface="Arial" pitchFamily="34" charset="0"/>
              </a:rPr>
            </a:br>
            <a:r>
              <a:rPr lang="en-GB" b="1" dirty="0">
                <a:solidFill>
                  <a:srgbClr val="FF0000"/>
                </a:solidFill>
                <a:latin typeface="Arial" pitchFamily="34" charset="0"/>
                <a:cs typeface="Arial" pitchFamily="34" charset="0"/>
              </a:rPr>
              <a:t>red </a:t>
            </a:r>
            <a:r>
              <a:rPr lang="en-GB" b="1" dirty="0">
                <a:latin typeface="Arial" pitchFamily="34" charset="0"/>
                <a:cs typeface="Arial" pitchFamily="34" charset="0"/>
              </a:rPr>
              <a:t>for</a:t>
            </a:r>
            <a:r>
              <a:rPr lang="en-GB" b="1" dirty="0">
                <a:solidFill>
                  <a:srgbClr val="FF0000"/>
                </a:solidFill>
                <a:latin typeface="Arial" pitchFamily="34" charset="0"/>
                <a:cs typeface="Arial" pitchFamily="34" charset="0"/>
              </a:rPr>
              <a:t> high, </a:t>
            </a:r>
            <a:r>
              <a:rPr lang="en-GB" b="1" dirty="0">
                <a:solidFill>
                  <a:srgbClr val="FFC000"/>
                </a:solidFill>
                <a:latin typeface="Arial" pitchFamily="34" charset="0"/>
                <a:cs typeface="Arial" pitchFamily="34" charset="0"/>
              </a:rPr>
              <a:t>amber </a:t>
            </a:r>
            <a:r>
              <a:rPr lang="en-GB" b="1" dirty="0">
                <a:latin typeface="Arial" pitchFamily="34" charset="0"/>
                <a:cs typeface="Arial" pitchFamily="34" charset="0"/>
              </a:rPr>
              <a:t>for</a:t>
            </a:r>
            <a:r>
              <a:rPr lang="en-GB" b="1" dirty="0">
                <a:solidFill>
                  <a:srgbClr val="FFC000"/>
                </a:solidFill>
                <a:latin typeface="Arial" pitchFamily="34" charset="0"/>
                <a:cs typeface="Arial" pitchFamily="34" charset="0"/>
              </a:rPr>
              <a:t> medium </a:t>
            </a:r>
            <a:br>
              <a:rPr lang="en-GB" b="1" dirty="0">
                <a:solidFill>
                  <a:srgbClr val="FFC000"/>
                </a:solidFill>
                <a:latin typeface="Arial" pitchFamily="34" charset="0"/>
                <a:cs typeface="Arial" pitchFamily="34" charset="0"/>
              </a:rPr>
            </a:br>
            <a:r>
              <a:rPr lang="en-GB" dirty="0">
                <a:latin typeface="Arial" pitchFamily="34" charset="0"/>
                <a:cs typeface="Arial" pitchFamily="34" charset="0"/>
              </a:rPr>
              <a:t>or </a:t>
            </a:r>
            <a:r>
              <a:rPr lang="en-GB" b="1" dirty="0">
                <a:solidFill>
                  <a:srgbClr val="00B050"/>
                </a:solidFill>
                <a:latin typeface="Arial" pitchFamily="34" charset="0"/>
                <a:cs typeface="Arial" pitchFamily="34" charset="0"/>
              </a:rPr>
              <a:t>green</a:t>
            </a:r>
            <a:r>
              <a:rPr lang="en-GB" dirty="0">
                <a:latin typeface="Arial" pitchFamily="34" charset="0"/>
                <a:cs typeface="Arial" pitchFamily="34" charset="0"/>
              </a:rPr>
              <a:t> for </a:t>
            </a:r>
            <a:r>
              <a:rPr lang="en-GB" b="1" dirty="0">
                <a:solidFill>
                  <a:srgbClr val="00B050"/>
                </a:solidFill>
                <a:latin typeface="Arial" pitchFamily="34" charset="0"/>
                <a:cs typeface="Arial" pitchFamily="34" charset="0"/>
              </a:rPr>
              <a:t>low</a:t>
            </a:r>
            <a:r>
              <a:rPr lang="en-GB" dirty="0">
                <a:latin typeface="Arial" pitchFamily="34" charset="0"/>
                <a:cs typeface="Arial" pitchFamily="34" charset="0"/>
              </a:rPr>
              <a:t> in a particular nutrient. </a:t>
            </a:r>
          </a:p>
          <a:p>
            <a:pPr>
              <a:buFont typeface="Wingdings" pitchFamily="2" charset="2"/>
              <a:buChar char="v"/>
            </a:pPr>
            <a:endParaRPr lang="en-GB" dirty="0">
              <a:latin typeface="Arial" pitchFamily="34" charset="0"/>
              <a:cs typeface="Arial" pitchFamily="34" charset="0"/>
            </a:endParaRPr>
          </a:p>
          <a:p>
            <a:pPr>
              <a:buFont typeface="Wingdings" pitchFamily="2" charset="2"/>
              <a:buChar char="v"/>
            </a:pPr>
            <a:r>
              <a:rPr lang="en-GB" dirty="0">
                <a:latin typeface="Arial" pitchFamily="34" charset="0"/>
                <a:cs typeface="Arial" pitchFamily="34" charset="0"/>
              </a:rPr>
              <a:t>Choosing foods with more </a:t>
            </a:r>
            <a:r>
              <a:rPr lang="en-GB" b="1" dirty="0">
                <a:solidFill>
                  <a:srgbClr val="00B050"/>
                </a:solidFill>
                <a:latin typeface="Arial" pitchFamily="34" charset="0"/>
                <a:cs typeface="Arial" pitchFamily="34" charset="0"/>
              </a:rPr>
              <a:t>green</a:t>
            </a:r>
            <a:r>
              <a:rPr lang="en-GB" dirty="0">
                <a:latin typeface="Arial" pitchFamily="34" charset="0"/>
                <a:cs typeface="Arial" pitchFamily="34" charset="0"/>
              </a:rPr>
              <a:t> and </a:t>
            </a:r>
            <a:r>
              <a:rPr lang="en-GB" b="1" dirty="0">
                <a:solidFill>
                  <a:srgbClr val="FFC000"/>
                </a:solidFill>
                <a:latin typeface="Arial" pitchFamily="34" charset="0"/>
                <a:cs typeface="Arial" pitchFamily="34" charset="0"/>
              </a:rPr>
              <a:t>amber</a:t>
            </a:r>
            <a:r>
              <a:rPr lang="en-GB" dirty="0">
                <a:latin typeface="Arial" pitchFamily="34" charset="0"/>
                <a:cs typeface="Arial" pitchFamily="34" charset="0"/>
              </a:rPr>
              <a:t> nutrients than </a:t>
            </a:r>
            <a:r>
              <a:rPr lang="en-GB" b="1" dirty="0">
                <a:solidFill>
                  <a:srgbClr val="FF0000"/>
                </a:solidFill>
                <a:latin typeface="Arial" pitchFamily="34" charset="0"/>
                <a:cs typeface="Arial" pitchFamily="34" charset="0"/>
              </a:rPr>
              <a:t>red</a:t>
            </a:r>
            <a:r>
              <a:rPr lang="en-GB" dirty="0">
                <a:latin typeface="Arial" pitchFamily="34" charset="0"/>
                <a:cs typeface="Arial" pitchFamily="34" charset="0"/>
              </a:rPr>
              <a:t> is a good way to make healthier choices.</a:t>
            </a:r>
          </a:p>
        </p:txBody>
      </p:sp>
      <p:sp>
        <p:nvSpPr>
          <p:cNvPr id="2" name="Slide Number Placeholder 1">
            <a:extLst>
              <a:ext uri="{FF2B5EF4-FFF2-40B4-BE49-F238E27FC236}">
                <a16:creationId xmlns:a16="http://schemas.microsoft.com/office/drawing/2014/main" id="{ED75D211-1CE2-A05B-D09A-6A3AB11781FE}"/>
              </a:ext>
            </a:extLst>
          </p:cNvPr>
          <p:cNvSpPr>
            <a:spLocks noGrp="1"/>
          </p:cNvSpPr>
          <p:nvPr>
            <p:ph type="sldNum" sz="quarter" idx="11"/>
          </p:nvPr>
        </p:nvSpPr>
        <p:spPr/>
        <p:txBody>
          <a:bodyPr/>
          <a:lstStyle/>
          <a:p>
            <a:pPr>
              <a:defRPr/>
            </a:pPr>
            <a:fld id="{633DCF0B-E1F9-47E0-97D4-43CD01511D40}" type="slidenum">
              <a:rPr lang="en-GB" smtClean="0"/>
              <a:pPr>
                <a:defRPr/>
              </a:pPr>
              <a:t>9</a:t>
            </a:fld>
            <a:endParaRPr lang="en-GB" dirty="0"/>
          </a:p>
        </p:txBody>
      </p:sp>
      <p:pic>
        <p:nvPicPr>
          <p:cNvPr id="7" name="Picture 6" descr="A person looking at a can with a magnifying glass&#10;&#10;Description automatically generated">
            <a:extLst>
              <a:ext uri="{FF2B5EF4-FFF2-40B4-BE49-F238E27FC236}">
                <a16:creationId xmlns:a16="http://schemas.microsoft.com/office/drawing/2014/main" id="{1570D2ED-E302-1257-5892-F84099476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76" y="1124744"/>
            <a:ext cx="2432882" cy="364502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6DAA8E4D9B2140A14549214F1A15C9" ma:contentTypeVersion="17" ma:contentTypeDescription="Create a new document." ma:contentTypeScope="" ma:versionID="0a2d4bab383b8e4fa80f0b4ceddc413b">
  <xsd:schema xmlns:xsd="http://www.w3.org/2001/XMLSchema" xmlns:xs="http://www.w3.org/2001/XMLSchema" xmlns:p="http://schemas.microsoft.com/office/2006/metadata/properties" xmlns:ns3="512556cf-279b-48d8-bbb6-2e5ac8f7fc0e" xmlns:ns4="44559ed9-d547-4ef4-9ed9-fc5c21180522" targetNamespace="http://schemas.microsoft.com/office/2006/metadata/properties" ma:root="true" ma:fieldsID="27623a6d0396600fdd6af17c817672fc" ns3:_="" ns4:_="">
    <xsd:import namespace="512556cf-279b-48d8-bbb6-2e5ac8f7fc0e"/>
    <xsd:import namespace="44559ed9-d547-4ef4-9ed9-fc5c2118052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2556cf-279b-48d8-bbb6-2e5ac8f7fc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559ed9-d547-4ef4-9ed9-fc5c2118052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12556cf-279b-48d8-bbb6-2e5ac8f7fc0e" xsi:nil="true"/>
  </documentManagement>
</p:properties>
</file>

<file path=customXml/itemProps1.xml><?xml version="1.0" encoding="utf-8"?>
<ds:datastoreItem xmlns:ds="http://schemas.openxmlformats.org/officeDocument/2006/customXml" ds:itemID="{B2F30427-84A2-43A2-8379-7E45AD0C18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2556cf-279b-48d8-bbb6-2e5ac8f7fc0e"/>
    <ds:schemaRef ds:uri="44559ed9-d547-4ef4-9ed9-fc5c211805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53C671-566E-447C-92A2-4574042B4E87}">
  <ds:schemaRefs>
    <ds:schemaRef ds:uri="http://schemas.microsoft.com/sharepoint/v3/contenttype/forms"/>
  </ds:schemaRefs>
</ds:datastoreItem>
</file>

<file path=customXml/itemProps3.xml><?xml version="1.0" encoding="utf-8"?>
<ds:datastoreItem xmlns:ds="http://schemas.openxmlformats.org/officeDocument/2006/customXml" ds:itemID="{1C6242CB-51A5-4226-A9D4-078E3E3CE5BD}">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44559ed9-d547-4ef4-9ed9-fc5c21180522"/>
    <ds:schemaRef ds:uri="http://schemas.microsoft.com/office/infopath/2007/PartnerControls"/>
    <ds:schemaRef ds:uri="512556cf-279b-48d8-bbb6-2e5ac8f7fc0e"/>
  </ds:schemaRefs>
</ds:datastoreItem>
</file>

<file path=docProps/app.xml><?xml version="1.0" encoding="utf-8"?>
<Properties xmlns="http://schemas.openxmlformats.org/officeDocument/2006/extended-properties" xmlns:vt="http://schemas.openxmlformats.org/officeDocument/2006/docPropsVTypes">
  <Template>Oriel</Template>
  <TotalTime>1254</TotalTime>
  <Words>1188</Words>
  <Application>Microsoft Office PowerPoint</Application>
  <PresentationFormat>On-screen Show (4:3)</PresentationFormat>
  <Paragraphs>167</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Schoolbook</vt:lpstr>
      <vt:lpstr>Wingdings</vt:lpstr>
      <vt:lpstr>Wingdings 2</vt:lpstr>
      <vt:lpstr>Oriel</vt:lpstr>
      <vt:lpstr> OxSalt  Lowering Salt For Health .  </vt:lpstr>
      <vt:lpstr>Lowering Salt for Health</vt:lpstr>
      <vt:lpstr>Introduction</vt:lpstr>
      <vt:lpstr> Why should I reduce the amount of salt in my diet?</vt:lpstr>
      <vt:lpstr>Why should I reduce the amount of salt in my diet?</vt:lpstr>
      <vt:lpstr>What are the main sources  of salt in our diet?</vt:lpstr>
      <vt:lpstr>How much salt is recommended then?</vt:lpstr>
      <vt:lpstr>Food Labels</vt:lpstr>
      <vt:lpstr>How do I understand food labels?</vt:lpstr>
      <vt:lpstr>Portion size</vt:lpstr>
      <vt:lpstr>Breakfast ‘Swaps’</vt:lpstr>
      <vt:lpstr>Light Meal ‘Swaps’</vt:lpstr>
      <vt:lpstr>Main Meal ‘Swaps’</vt:lpstr>
      <vt:lpstr>Evening Meal ‘Swaps’</vt:lpstr>
      <vt:lpstr>Does less salt mean less taste?</vt:lpstr>
      <vt:lpstr>Decision making flow chart to reduce the amount of salt in our diet </vt:lpstr>
      <vt:lpstr>Tips on how to reduce your salt intake</vt:lpstr>
      <vt:lpstr>Comparing different food types &amp; brands</vt:lpstr>
      <vt:lpstr>Additional information</vt:lpstr>
    </vt:vector>
  </TitlesOfParts>
  <Company>NHS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Lowering Salt for Health</dc:title>
  <dc:creator>clare.camidge</dc:creator>
  <cp:lastModifiedBy>Chris O'Callaghan</cp:lastModifiedBy>
  <cp:revision>238</cp:revision>
  <dcterms:created xsi:type="dcterms:W3CDTF">2011-11-02T13:49:57Z</dcterms:created>
  <dcterms:modified xsi:type="dcterms:W3CDTF">2023-12-07T12:36:35Z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0x010100156DAA8E4D9B2140A14549214F1A15C9</vt:lpwstr>
  </property>
</Properties>
</file>